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40" r:id="rId3"/>
    <p:sldMasterId id="2147483852" r:id="rId4"/>
    <p:sldMasterId id="2147484128" r:id="rId5"/>
  </p:sldMasterIdLst>
  <p:notesMasterIdLst>
    <p:notesMasterId r:id="rId19"/>
  </p:notesMasterIdLst>
  <p:handoutMasterIdLst>
    <p:handoutMasterId r:id="rId20"/>
  </p:handoutMasterIdLst>
  <p:sldIdLst>
    <p:sldId id="256" r:id="rId6"/>
    <p:sldId id="258" r:id="rId7"/>
    <p:sldId id="259" r:id="rId8"/>
    <p:sldId id="265" r:id="rId9"/>
    <p:sldId id="266" r:id="rId10"/>
    <p:sldId id="267" r:id="rId11"/>
    <p:sldId id="268" r:id="rId12"/>
    <p:sldId id="269" r:id="rId13"/>
    <p:sldId id="271" r:id="rId14"/>
    <p:sldId id="272" r:id="rId15"/>
    <p:sldId id="273" r:id="rId16"/>
    <p:sldId id="274" r:id="rId17"/>
    <p:sldId id="276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85EF"/>
    <a:srgbClr val="030397"/>
    <a:srgbClr val="6699FF"/>
    <a:srgbClr val="CCECFF"/>
    <a:srgbClr val="5F5F5F"/>
    <a:srgbClr val="FFCC00"/>
    <a:srgbClr val="3D93F1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9D05C40-5938-458B-BD4F-0A1CF5428E2C}" v="67" dt="2021-04-25T18:50:21.200"/>
    <p1510:client id="{6310A0FA-1C5B-4B40-A3C6-E215FBB9FFEF}" v="4" dt="2021-04-16T01:46:41.374"/>
    <p1510:client id="{EFE4BCC0-2C1F-482C-9A7D-14C0DDF5CE7D}" v="16" dt="2021-04-25T18:14:43.7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7912" autoAdjust="0"/>
  </p:normalViewPr>
  <p:slideViewPr>
    <p:cSldViewPr snapToGrid="0">
      <p:cViewPr varScale="1">
        <p:scale>
          <a:sx n="64" d="100"/>
          <a:sy n="64" d="100"/>
        </p:scale>
        <p:origin x="-156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0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microsoft.com/office/2015/10/relationships/revisionInfo" Target="revisionInfo.xml"/><Relationship Id="rId3" Type="http://schemas.openxmlformats.org/officeDocument/2006/relationships/slideMaster" Target="slideMasters/slideMaster1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3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adley, Edward M (DNR)" userId="S::edward.bradley_alaska.gov#ext#@doimspp.onmicrosoft.com::c1626a4b-8914-4f0f-abbf-d3ca134def99" providerId="AD" clId="Web-{EFE4BCC0-2C1F-482C-9A7D-14C0DDF5CE7D}"/>
    <pc:docChg chg="modSld">
      <pc:chgData name="Bradley, Edward M (DNR)" userId="S::edward.bradley_alaska.gov#ext#@doimspp.onmicrosoft.com::c1626a4b-8914-4f0f-abbf-d3ca134def99" providerId="AD" clId="Web-{EFE4BCC0-2C1F-482C-9A7D-14C0DDF5CE7D}" dt="2021-04-25T18:14:43.749" v="6" actId="20577"/>
      <pc:docMkLst>
        <pc:docMk/>
      </pc:docMkLst>
      <pc:sldChg chg="modSp">
        <pc:chgData name="Bradley, Edward M (DNR)" userId="S::edward.bradley_alaska.gov#ext#@doimspp.onmicrosoft.com::c1626a4b-8914-4f0f-abbf-d3ca134def99" providerId="AD" clId="Web-{EFE4BCC0-2C1F-482C-9A7D-14C0DDF5CE7D}" dt="2021-04-25T18:13:55.998" v="3" actId="20577"/>
        <pc:sldMkLst>
          <pc:docMk/>
          <pc:sldMk cId="0" sldId="258"/>
        </pc:sldMkLst>
        <pc:spChg chg="mod">
          <ac:chgData name="Bradley, Edward M (DNR)" userId="S::edward.bradley_alaska.gov#ext#@doimspp.onmicrosoft.com::c1626a4b-8914-4f0f-abbf-d3ca134def99" providerId="AD" clId="Web-{EFE4BCC0-2C1F-482C-9A7D-14C0DDF5CE7D}" dt="2021-04-25T18:13:45.451" v="1" actId="20577"/>
          <ac:spMkLst>
            <pc:docMk/>
            <pc:sldMk cId="0" sldId="258"/>
            <ac:spMk id="8196" creationId="{EBA0EB84-206A-41BE-AF95-774CA604D9CE}"/>
          </ac:spMkLst>
        </pc:spChg>
        <pc:spChg chg="mod">
          <ac:chgData name="Bradley, Edward M (DNR)" userId="S::edward.bradley_alaska.gov#ext#@doimspp.onmicrosoft.com::c1626a4b-8914-4f0f-abbf-d3ca134def99" providerId="AD" clId="Web-{EFE4BCC0-2C1F-482C-9A7D-14C0DDF5CE7D}" dt="2021-04-25T18:13:55.998" v="3" actId="20577"/>
          <ac:spMkLst>
            <pc:docMk/>
            <pc:sldMk cId="0" sldId="258"/>
            <ac:spMk id="8197" creationId="{A7D648E5-2996-44CE-86FE-F3FDA6BEF554}"/>
          </ac:spMkLst>
        </pc:spChg>
      </pc:sldChg>
      <pc:sldChg chg="modSp">
        <pc:chgData name="Bradley, Edward M (DNR)" userId="S::edward.bradley_alaska.gov#ext#@doimspp.onmicrosoft.com::c1626a4b-8914-4f0f-abbf-d3ca134def99" providerId="AD" clId="Web-{EFE4BCC0-2C1F-482C-9A7D-14C0DDF5CE7D}" dt="2021-04-25T18:14:43.749" v="6" actId="20577"/>
        <pc:sldMkLst>
          <pc:docMk/>
          <pc:sldMk cId="0" sldId="259"/>
        </pc:sldMkLst>
        <pc:spChg chg="mod">
          <ac:chgData name="Bradley, Edward M (DNR)" userId="S::edward.bradley_alaska.gov#ext#@doimspp.onmicrosoft.com::c1626a4b-8914-4f0f-abbf-d3ca134def99" providerId="AD" clId="Web-{EFE4BCC0-2C1F-482C-9A7D-14C0DDF5CE7D}" dt="2021-04-25T18:14:43.749" v="6" actId="20577"/>
          <ac:spMkLst>
            <pc:docMk/>
            <pc:sldMk cId="0" sldId="259"/>
            <ac:spMk id="9219" creationId="{4A500A07-EA06-4F68-8A61-C9FA4B32EA23}"/>
          </ac:spMkLst>
        </pc:spChg>
        <pc:spChg chg="mod">
          <ac:chgData name="Bradley, Edward M (DNR)" userId="S::edward.bradley_alaska.gov#ext#@doimspp.onmicrosoft.com::c1626a4b-8914-4f0f-abbf-d3ca134def99" providerId="AD" clId="Web-{EFE4BCC0-2C1F-482C-9A7D-14C0DDF5CE7D}" dt="2021-04-25T18:14:32.827" v="4" actId="20577"/>
          <ac:spMkLst>
            <pc:docMk/>
            <pc:sldMk cId="0" sldId="259"/>
            <ac:spMk id="9220" creationId="{6F7B2C3F-B651-409C-9D6D-765337CB5F8E}"/>
          </ac:spMkLst>
        </pc:spChg>
      </pc:sldChg>
    </pc:docChg>
  </pc:docChgLst>
  <pc:docChgLst>
    <pc:chgData name="Bradley, Edward M (DNR)" userId="S::edward.bradley_alaska.gov#ext#@doimspp.onmicrosoft.com::c1626a4b-8914-4f0f-abbf-d3ca134def99" providerId="AD" clId="Web-{19D05C40-5938-458B-BD4F-0A1CF5428E2C}"/>
    <pc:docChg chg="modSld">
      <pc:chgData name="Bradley, Edward M (DNR)" userId="S::edward.bradley_alaska.gov#ext#@doimspp.onmicrosoft.com::c1626a4b-8914-4f0f-abbf-d3ca134def99" providerId="AD" clId="Web-{19D05C40-5938-458B-BD4F-0A1CF5428E2C}" dt="2021-04-25T18:50:21.200" v="18" actId="20577"/>
      <pc:docMkLst>
        <pc:docMk/>
      </pc:docMkLst>
      <pc:sldChg chg="modSp">
        <pc:chgData name="Bradley, Edward M (DNR)" userId="S::edward.bradley_alaska.gov#ext#@doimspp.onmicrosoft.com::c1626a4b-8914-4f0f-abbf-d3ca134def99" providerId="AD" clId="Web-{19D05C40-5938-458B-BD4F-0A1CF5428E2C}" dt="2021-04-25T18:48:01.572" v="0" actId="20577"/>
        <pc:sldMkLst>
          <pc:docMk/>
          <pc:sldMk cId="0" sldId="265"/>
        </pc:sldMkLst>
        <pc:spChg chg="mod">
          <ac:chgData name="Bradley, Edward M (DNR)" userId="S::edward.bradley_alaska.gov#ext#@doimspp.onmicrosoft.com::c1626a4b-8914-4f0f-abbf-d3ca134def99" providerId="AD" clId="Web-{19D05C40-5938-458B-BD4F-0A1CF5428E2C}" dt="2021-04-25T18:48:01.572" v="0" actId="20577"/>
          <ac:spMkLst>
            <pc:docMk/>
            <pc:sldMk cId="0" sldId="265"/>
            <ac:spMk id="10243" creationId="{53D4067E-6AEA-42AD-981A-0627EA190876}"/>
          </ac:spMkLst>
        </pc:spChg>
      </pc:sldChg>
      <pc:sldChg chg="modSp">
        <pc:chgData name="Bradley, Edward M (DNR)" userId="S::edward.bradley_alaska.gov#ext#@doimspp.onmicrosoft.com::c1626a4b-8914-4f0f-abbf-d3ca134def99" providerId="AD" clId="Web-{19D05C40-5938-458B-BD4F-0A1CF5428E2C}" dt="2021-04-25T18:48:19.010" v="2" actId="20577"/>
        <pc:sldMkLst>
          <pc:docMk/>
          <pc:sldMk cId="0" sldId="267"/>
        </pc:sldMkLst>
        <pc:spChg chg="mod">
          <ac:chgData name="Bradley, Edward M (DNR)" userId="S::edward.bradley_alaska.gov#ext#@doimspp.onmicrosoft.com::c1626a4b-8914-4f0f-abbf-d3ca134def99" providerId="AD" clId="Web-{19D05C40-5938-458B-BD4F-0A1CF5428E2C}" dt="2021-04-25T18:48:06.197" v="1" actId="20577"/>
          <ac:spMkLst>
            <pc:docMk/>
            <pc:sldMk cId="0" sldId="267"/>
            <ac:spMk id="12292" creationId="{BFF6BB00-BF02-499E-A354-AEC8E3134BA7}"/>
          </ac:spMkLst>
        </pc:spChg>
        <pc:spChg chg="mod">
          <ac:chgData name="Bradley, Edward M (DNR)" userId="S::edward.bradley_alaska.gov#ext#@doimspp.onmicrosoft.com::c1626a4b-8914-4f0f-abbf-d3ca134def99" providerId="AD" clId="Web-{19D05C40-5938-458B-BD4F-0A1CF5428E2C}" dt="2021-04-25T18:48:19.010" v="2" actId="20577"/>
          <ac:spMkLst>
            <pc:docMk/>
            <pc:sldMk cId="0" sldId="267"/>
            <ac:spMk id="12293" creationId="{CA543BF8-A2E8-4204-913D-2493081999F1}"/>
          </ac:spMkLst>
        </pc:spChg>
      </pc:sldChg>
      <pc:sldChg chg="modSp">
        <pc:chgData name="Bradley, Edward M (DNR)" userId="S::edward.bradley_alaska.gov#ext#@doimspp.onmicrosoft.com::c1626a4b-8914-4f0f-abbf-d3ca134def99" providerId="AD" clId="Web-{19D05C40-5938-458B-BD4F-0A1CF5428E2C}" dt="2021-04-25T18:48:45.745" v="4" actId="20577"/>
        <pc:sldMkLst>
          <pc:docMk/>
          <pc:sldMk cId="0" sldId="268"/>
        </pc:sldMkLst>
        <pc:spChg chg="mod">
          <ac:chgData name="Bradley, Edward M (DNR)" userId="S::edward.bradley_alaska.gov#ext#@doimspp.onmicrosoft.com::c1626a4b-8914-4f0f-abbf-d3ca134def99" providerId="AD" clId="Web-{19D05C40-5938-458B-BD4F-0A1CF5428E2C}" dt="2021-04-25T18:48:40.854" v="3" actId="20577"/>
          <ac:spMkLst>
            <pc:docMk/>
            <pc:sldMk cId="0" sldId="268"/>
            <ac:spMk id="13315" creationId="{A6277EA8-F42B-4FC5-8421-FF126A27955D}"/>
          </ac:spMkLst>
        </pc:spChg>
        <pc:spChg chg="mod">
          <ac:chgData name="Bradley, Edward M (DNR)" userId="S::edward.bradley_alaska.gov#ext#@doimspp.onmicrosoft.com::c1626a4b-8914-4f0f-abbf-d3ca134def99" providerId="AD" clId="Web-{19D05C40-5938-458B-BD4F-0A1CF5428E2C}" dt="2021-04-25T18:48:45.745" v="4" actId="20577"/>
          <ac:spMkLst>
            <pc:docMk/>
            <pc:sldMk cId="0" sldId="268"/>
            <ac:spMk id="13316" creationId="{B23F744E-6929-4377-8912-F5475601D997}"/>
          </ac:spMkLst>
        </pc:spChg>
      </pc:sldChg>
      <pc:sldChg chg="modSp">
        <pc:chgData name="Bradley, Edward M (DNR)" userId="S::edward.bradley_alaska.gov#ext#@doimspp.onmicrosoft.com::c1626a4b-8914-4f0f-abbf-d3ca134def99" providerId="AD" clId="Web-{19D05C40-5938-458B-BD4F-0A1CF5428E2C}" dt="2021-04-25T18:48:55.230" v="6" actId="20577"/>
        <pc:sldMkLst>
          <pc:docMk/>
          <pc:sldMk cId="0" sldId="269"/>
        </pc:sldMkLst>
        <pc:spChg chg="mod">
          <ac:chgData name="Bradley, Edward M (DNR)" userId="S::edward.bradley_alaska.gov#ext#@doimspp.onmicrosoft.com::c1626a4b-8914-4f0f-abbf-d3ca134def99" providerId="AD" clId="Web-{19D05C40-5938-458B-BD4F-0A1CF5428E2C}" dt="2021-04-25T18:48:50.433" v="5" actId="20577"/>
          <ac:spMkLst>
            <pc:docMk/>
            <pc:sldMk cId="0" sldId="269"/>
            <ac:spMk id="14339" creationId="{7AEB8170-6DBC-4331-AE6F-32437E2E0602}"/>
          </ac:spMkLst>
        </pc:spChg>
        <pc:spChg chg="mod">
          <ac:chgData name="Bradley, Edward M (DNR)" userId="S::edward.bradley_alaska.gov#ext#@doimspp.onmicrosoft.com::c1626a4b-8914-4f0f-abbf-d3ca134def99" providerId="AD" clId="Web-{19D05C40-5938-458B-BD4F-0A1CF5428E2C}" dt="2021-04-25T18:48:55.230" v="6" actId="20577"/>
          <ac:spMkLst>
            <pc:docMk/>
            <pc:sldMk cId="0" sldId="269"/>
            <ac:spMk id="14340" creationId="{A598B20A-D6B9-4E7B-9F97-FC20A18481F4}"/>
          </ac:spMkLst>
        </pc:spChg>
      </pc:sldChg>
      <pc:sldChg chg="modSp">
        <pc:chgData name="Bradley, Edward M (DNR)" userId="S::edward.bradley_alaska.gov#ext#@doimspp.onmicrosoft.com::c1626a4b-8914-4f0f-abbf-d3ca134def99" providerId="AD" clId="Web-{19D05C40-5938-458B-BD4F-0A1CF5428E2C}" dt="2021-04-25T18:49:07.355" v="8" actId="20577"/>
        <pc:sldMkLst>
          <pc:docMk/>
          <pc:sldMk cId="0" sldId="271"/>
        </pc:sldMkLst>
        <pc:spChg chg="mod">
          <ac:chgData name="Bradley, Edward M (DNR)" userId="S::edward.bradley_alaska.gov#ext#@doimspp.onmicrosoft.com::c1626a4b-8914-4f0f-abbf-d3ca134def99" providerId="AD" clId="Web-{19D05C40-5938-458B-BD4F-0A1CF5428E2C}" dt="2021-04-25T18:49:01.386" v="7" actId="20577"/>
          <ac:spMkLst>
            <pc:docMk/>
            <pc:sldMk cId="0" sldId="271"/>
            <ac:spMk id="15363" creationId="{3DC22E29-CEA5-4532-9D38-FB8F0F80FAB3}"/>
          </ac:spMkLst>
        </pc:spChg>
        <pc:spChg chg="mod">
          <ac:chgData name="Bradley, Edward M (DNR)" userId="S::edward.bradley_alaska.gov#ext#@doimspp.onmicrosoft.com::c1626a4b-8914-4f0f-abbf-d3ca134def99" providerId="AD" clId="Web-{19D05C40-5938-458B-BD4F-0A1CF5428E2C}" dt="2021-04-25T18:49:07.355" v="8" actId="20577"/>
          <ac:spMkLst>
            <pc:docMk/>
            <pc:sldMk cId="0" sldId="271"/>
            <ac:spMk id="15364" creationId="{4040F689-8BB8-4202-BA86-CB4CA581D6C5}"/>
          </ac:spMkLst>
        </pc:spChg>
      </pc:sldChg>
      <pc:sldChg chg="modSp">
        <pc:chgData name="Bradley, Edward M (DNR)" userId="S::edward.bradley_alaska.gov#ext#@doimspp.onmicrosoft.com::c1626a4b-8914-4f0f-abbf-d3ca134def99" providerId="AD" clId="Web-{19D05C40-5938-458B-BD4F-0A1CF5428E2C}" dt="2021-04-25T18:49:20.496" v="10" actId="20577"/>
        <pc:sldMkLst>
          <pc:docMk/>
          <pc:sldMk cId="0" sldId="272"/>
        </pc:sldMkLst>
        <pc:spChg chg="mod">
          <ac:chgData name="Bradley, Edward M (DNR)" userId="S::edward.bradley_alaska.gov#ext#@doimspp.onmicrosoft.com::c1626a4b-8914-4f0f-abbf-d3ca134def99" providerId="AD" clId="Web-{19D05C40-5938-458B-BD4F-0A1CF5428E2C}" dt="2021-04-25T18:49:14.511" v="9" actId="20577"/>
          <ac:spMkLst>
            <pc:docMk/>
            <pc:sldMk cId="0" sldId="272"/>
            <ac:spMk id="16386" creationId="{4CC98943-9147-4F73-AF85-B6B36B9D6843}"/>
          </ac:spMkLst>
        </pc:spChg>
        <pc:spChg chg="mod">
          <ac:chgData name="Bradley, Edward M (DNR)" userId="S::edward.bradley_alaska.gov#ext#@doimspp.onmicrosoft.com::c1626a4b-8914-4f0f-abbf-d3ca134def99" providerId="AD" clId="Web-{19D05C40-5938-458B-BD4F-0A1CF5428E2C}" dt="2021-04-25T18:49:20.496" v="10" actId="20577"/>
          <ac:spMkLst>
            <pc:docMk/>
            <pc:sldMk cId="0" sldId="272"/>
            <ac:spMk id="16387" creationId="{C0458D2A-E59F-4645-9737-EDD0ABE77BB4}"/>
          </ac:spMkLst>
        </pc:spChg>
      </pc:sldChg>
      <pc:sldChg chg="modSp">
        <pc:chgData name="Bradley, Edward M (DNR)" userId="S::edward.bradley_alaska.gov#ext#@doimspp.onmicrosoft.com::c1626a4b-8914-4f0f-abbf-d3ca134def99" providerId="AD" clId="Web-{19D05C40-5938-458B-BD4F-0A1CF5428E2C}" dt="2021-04-25T18:49:39.683" v="13" actId="20577"/>
        <pc:sldMkLst>
          <pc:docMk/>
          <pc:sldMk cId="0" sldId="273"/>
        </pc:sldMkLst>
        <pc:spChg chg="mod">
          <ac:chgData name="Bradley, Edward M (DNR)" userId="S::edward.bradley_alaska.gov#ext#@doimspp.onmicrosoft.com::c1626a4b-8914-4f0f-abbf-d3ca134def99" providerId="AD" clId="Web-{19D05C40-5938-458B-BD4F-0A1CF5428E2C}" dt="2021-04-25T18:49:27.980" v="11" actId="20577"/>
          <ac:spMkLst>
            <pc:docMk/>
            <pc:sldMk cId="0" sldId="273"/>
            <ac:spMk id="17410" creationId="{270F7A0B-6B9F-441F-9622-3089E3F3BA4F}"/>
          </ac:spMkLst>
        </pc:spChg>
        <pc:spChg chg="mod">
          <ac:chgData name="Bradley, Edward M (DNR)" userId="S::edward.bradley_alaska.gov#ext#@doimspp.onmicrosoft.com::c1626a4b-8914-4f0f-abbf-d3ca134def99" providerId="AD" clId="Web-{19D05C40-5938-458B-BD4F-0A1CF5428E2C}" dt="2021-04-25T18:49:39.683" v="13" actId="20577"/>
          <ac:spMkLst>
            <pc:docMk/>
            <pc:sldMk cId="0" sldId="273"/>
            <ac:spMk id="17411" creationId="{6B99C428-AFAC-4111-B711-A7FD3B1F7060}"/>
          </ac:spMkLst>
        </pc:spChg>
      </pc:sldChg>
      <pc:sldChg chg="modSp">
        <pc:chgData name="Bradley, Edward M (DNR)" userId="S::edward.bradley_alaska.gov#ext#@doimspp.onmicrosoft.com::c1626a4b-8914-4f0f-abbf-d3ca134def99" providerId="AD" clId="Web-{19D05C40-5938-458B-BD4F-0A1CF5428E2C}" dt="2021-04-25T18:49:57.887" v="15" actId="20577"/>
        <pc:sldMkLst>
          <pc:docMk/>
          <pc:sldMk cId="0" sldId="274"/>
        </pc:sldMkLst>
        <pc:spChg chg="mod">
          <ac:chgData name="Bradley, Edward M (DNR)" userId="S::edward.bradley_alaska.gov#ext#@doimspp.onmicrosoft.com::c1626a4b-8914-4f0f-abbf-d3ca134def99" providerId="AD" clId="Web-{19D05C40-5938-458B-BD4F-0A1CF5428E2C}" dt="2021-04-25T18:49:49.981" v="14" actId="20577"/>
          <ac:spMkLst>
            <pc:docMk/>
            <pc:sldMk cId="0" sldId="274"/>
            <ac:spMk id="18434" creationId="{93189165-6B55-4AC2-982E-3FC14A771D4C}"/>
          </ac:spMkLst>
        </pc:spChg>
        <pc:spChg chg="mod">
          <ac:chgData name="Bradley, Edward M (DNR)" userId="S::edward.bradley_alaska.gov#ext#@doimspp.onmicrosoft.com::c1626a4b-8914-4f0f-abbf-d3ca134def99" providerId="AD" clId="Web-{19D05C40-5938-458B-BD4F-0A1CF5428E2C}" dt="2021-04-25T18:49:57.887" v="15" actId="20577"/>
          <ac:spMkLst>
            <pc:docMk/>
            <pc:sldMk cId="0" sldId="274"/>
            <ac:spMk id="18435" creationId="{6192FB95-2E76-4A5F-93A1-4D696153A5F5}"/>
          </ac:spMkLst>
        </pc:spChg>
      </pc:sldChg>
      <pc:sldChg chg="modSp">
        <pc:chgData name="Bradley, Edward M (DNR)" userId="S::edward.bradley_alaska.gov#ext#@doimspp.onmicrosoft.com::c1626a4b-8914-4f0f-abbf-d3ca134def99" providerId="AD" clId="Web-{19D05C40-5938-458B-BD4F-0A1CF5428E2C}" dt="2021-04-25T18:50:21.200" v="18" actId="20577"/>
        <pc:sldMkLst>
          <pc:docMk/>
          <pc:sldMk cId="0" sldId="276"/>
        </pc:sldMkLst>
        <pc:spChg chg="mod">
          <ac:chgData name="Bradley, Edward M (DNR)" userId="S::edward.bradley_alaska.gov#ext#@doimspp.onmicrosoft.com::c1626a4b-8914-4f0f-abbf-d3ca134def99" providerId="AD" clId="Web-{19D05C40-5938-458B-BD4F-0A1CF5428E2C}" dt="2021-04-25T18:50:03.606" v="16" actId="20577"/>
          <ac:spMkLst>
            <pc:docMk/>
            <pc:sldMk cId="0" sldId="276"/>
            <ac:spMk id="19460" creationId="{7DCC55DA-B0D5-46D8-9451-5DE4BE9E2B30}"/>
          </ac:spMkLst>
        </pc:spChg>
        <pc:spChg chg="mod">
          <ac:chgData name="Bradley, Edward M (DNR)" userId="S::edward.bradley_alaska.gov#ext#@doimspp.onmicrosoft.com::c1626a4b-8914-4f0f-abbf-d3ca134def99" providerId="AD" clId="Web-{19D05C40-5938-458B-BD4F-0A1CF5428E2C}" dt="2021-04-25T18:50:21.200" v="18" actId="20577"/>
          <ac:spMkLst>
            <pc:docMk/>
            <pc:sldMk cId="0" sldId="276"/>
            <ac:spMk id="19461" creationId="{7F996AB2-87AB-4AAC-80DD-318C58E45789}"/>
          </ac:spMkLst>
        </pc:spChg>
      </pc:sldChg>
    </pc:docChg>
  </pc:docChgLst>
  <pc:docChgLst>
    <pc:chgData name="Cook, April K" userId="S::acook@blm.gov::0ee590df-b048-47d3-9ef1-a007058af38f" providerId="AD" clId="Web-{6310A0FA-1C5B-4B40-A3C6-E215FBB9FFEF}"/>
    <pc:docChg chg="modSld">
      <pc:chgData name="Cook, April K" userId="S::acook@blm.gov::0ee590df-b048-47d3-9ef1-a007058af38f" providerId="AD" clId="Web-{6310A0FA-1C5B-4B40-A3C6-E215FBB9FFEF}" dt="2021-04-16T01:46:41.374" v="3" actId="20577"/>
      <pc:docMkLst>
        <pc:docMk/>
      </pc:docMkLst>
      <pc:sldChg chg="modSp">
        <pc:chgData name="Cook, April K" userId="S::acook@blm.gov::0ee590df-b048-47d3-9ef1-a007058af38f" providerId="AD" clId="Web-{6310A0FA-1C5B-4B40-A3C6-E215FBB9FFEF}" dt="2021-04-16T01:46:41.374" v="3" actId="20577"/>
        <pc:sldMkLst>
          <pc:docMk/>
          <pc:sldMk cId="0" sldId="256"/>
        </pc:sldMkLst>
        <pc:spChg chg="mod">
          <ac:chgData name="Cook, April K" userId="S::acook@blm.gov::0ee590df-b048-47d3-9ef1-a007058af38f" providerId="AD" clId="Web-{6310A0FA-1C5B-4B40-A3C6-E215FBB9FFEF}" dt="2021-04-16T01:46:41.374" v="3" actId="20577"/>
          <ac:spMkLst>
            <pc:docMk/>
            <pc:sldMk cId="0" sldId="256"/>
            <ac:spMk id="7170" creationId="{4F1E4201-12D2-4472-AF25-D97345F98384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>
            <a:extLst>
              <a:ext uri="{FF2B5EF4-FFF2-40B4-BE49-F238E27FC236}">
                <a16:creationId xmlns:a16="http://schemas.microsoft.com/office/drawing/2014/main" id="{C0BCC1FD-0A12-41F4-ADDE-0D01C63DFC15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4035" name="Rectangle 3">
            <a:extLst>
              <a:ext uri="{FF2B5EF4-FFF2-40B4-BE49-F238E27FC236}">
                <a16:creationId xmlns:a16="http://schemas.microsoft.com/office/drawing/2014/main" id="{ADE8C337-F901-4E0D-8ECD-4D9AE25F370D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4036" name="Rectangle 4">
            <a:extLst>
              <a:ext uri="{FF2B5EF4-FFF2-40B4-BE49-F238E27FC236}">
                <a16:creationId xmlns:a16="http://schemas.microsoft.com/office/drawing/2014/main" id="{05BA11A0-AE18-49DB-9BAA-1B90029DEB56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 altLang="en-US"/>
              <a:t>02-2-D110-EP</a:t>
            </a:r>
          </a:p>
        </p:txBody>
      </p:sp>
      <p:sp>
        <p:nvSpPr>
          <p:cNvPr id="44037" name="Rectangle 5">
            <a:extLst>
              <a:ext uri="{FF2B5EF4-FFF2-40B4-BE49-F238E27FC236}">
                <a16:creationId xmlns:a16="http://schemas.microsoft.com/office/drawing/2014/main" id="{5350A80B-1E28-47B9-AA5B-207A7EC5BDCE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A3605796-EFA2-4033-A532-8C524DCFA5D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6A9DE7AB-80C0-4FE0-9630-188012DE58A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DEE40DFF-35DC-43A9-BDD3-5EDAA4DED12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484" name="Rectangle 4">
            <a:extLst>
              <a:ext uri="{FF2B5EF4-FFF2-40B4-BE49-F238E27FC236}">
                <a16:creationId xmlns:a16="http://schemas.microsoft.com/office/drawing/2014/main" id="{BAA4C01C-3F78-4900-B444-22A89555F14C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>
            <a:extLst>
              <a:ext uri="{FF2B5EF4-FFF2-40B4-BE49-F238E27FC236}">
                <a16:creationId xmlns:a16="http://schemas.microsoft.com/office/drawing/2014/main" id="{C1ABD7FC-4B92-4678-B1D7-3E0E0DA09BD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</a:p>
        </p:txBody>
      </p:sp>
      <p:sp>
        <p:nvSpPr>
          <p:cNvPr id="10246" name="Rectangle 6">
            <a:extLst>
              <a:ext uri="{FF2B5EF4-FFF2-40B4-BE49-F238E27FC236}">
                <a16:creationId xmlns:a16="http://schemas.microsoft.com/office/drawing/2014/main" id="{05E88595-6CEB-4509-ACC7-CC190B8DA27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 altLang="en-US"/>
              <a:t>02-2-D110-EP</a:t>
            </a:r>
          </a:p>
        </p:txBody>
      </p:sp>
      <p:sp>
        <p:nvSpPr>
          <p:cNvPr id="10247" name="Rectangle 7">
            <a:extLst>
              <a:ext uri="{FF2B5EF4-FFF2-40B4-BE49-F238E27FC236}">
                <a16:creationId xmlns:a16="http://schemas.microsoft.com/office/drawing/2014/main" id="{2046BAB6-A539-43BD-976D-6E25AE809C8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2EA870F9-0E71-4268-B659-8058F9BEFB4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>
            <a:extLst>
              <a:ext uri="{FF2B5EF4-FFF2-40B4-BE49-F238E27FC236}">
                <a16:creationId xmlns:a16="http://schemas.microsoft.com/office/drawing/2014/main" id="{6B8EA24E-E6CA-4A84-BE69-AC8EB49478D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0356885-0803-44DA-A1B8-7EEC62FF8961}" type="slidenum">
              <a:rPr lang="en-US" altLang="en-US"/>
              <a:pPr eaLnBrk="1" hangingPunct="1">
                <a:spcBef>
                  <a:spcPct val="0"/>
                </a:spcBef>
              </a:pPr>
              <a:t>1</a:t>
            </a:fld>
            <a:endParaRPr lang="en-US" altLang="en-US"/>
          </a:p>
        </p:txBody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A3E28B8B-53F9-4D39-A89E-DB152CA1D51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1E5AB93A-135F-4757-B99F-DF35DCC665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21509" name="Footer Placeholder 1">
            <a:extLst>
              <a:ext uri="{FF2B5EF4-FFF2-40B4-BE49-F238E27FC236}">
                <a16:creationId xmlns:a16="http://schemas.microsoft.com/office/drawing/2014/main" id="{94C7FE61-162F-4BAA-970B-8D4DD494919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/>
              <a:t>02-2-D110-EP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>
            <a:extLst>
              <a:ext uri="{FF2B5EF4-FFF2-40B4-BE49-F238E27FC236}">
                <a16:creationId xmlns:a16="http://schemas.microsoft.com/office/drawing/2014/main" id="{C36116E9-32B6-467E-B7EF-F42C410E449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0640F88-8DA9-4B19-961C-EB3B48D2BA08}" type="slidenum">
              <a:rPr lang="en-US" altLang="en-US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10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0723" name="Rectangle 2">
            <a:extLst>
              <a:ext uri="{FF2B5EF4-FFF2-40B4-BE49-F238E27FC236}">
                <a16:creationId xmlns:a16="http://schemas.microsoft.com/office/drawing/2014/main" id="{6F90D0CE-53C3-465C-AF43-BDC8CF553CC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>
            <a:extLst>
              <a:ext uri="{FF2B5EF4-FFF2-40B4-BE49-F238E27FC236}">
                <a16:creationId xmlns:a16="http://schemas.microsoft.com/office/drawing/2014/main" id="{B34ED57A-D579-4A47-B3F6-29FDDDB0E4D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30725" name="Footer Placeholder 1">
            <a:extLst>
              <a:ext uri="{FF2B5EF4-FFF2-40B4-BE49-F238E27FC236}">
                <a16:creationId xmlns:a16="http://schemas.microsoft.com/office/drawing/2014/main" id="{D4AD4FD7-21FB-4A8A-A0F1-AE2BAAC4630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>
                <a:solidFill>
                  <a:srgbClr val="000000"/>
                </a:solidFill>
              </a:rPr>
              <a:t>02-2-D110-EP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>
            <a:extLst>
              <a:ext uri="{FF2B5EF4-FFF2-40B4-BE49-F238E27FC236}">
                <a16:creationId xmlns:a16="http://schemas.microsoft.com/office/drawing/2014/main" id="{6ECBFF96-1444-45F6-A3F4-CA538DBD42B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17A85DC-FD99-43BB-BA83-A3B537EC3CE8}" type="slidenum">
              <a:rPr lang="en-US" altLang="en-US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11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1747" name="Rectangle 2">
            <a:extLst>
              <a:ext uri="{FF2B5EF4-FFF2-40B4-BE49-F238E27FC236}">
                <a16:creationId xmlns:a16="http://schemas.microsoft.com/office/drawing/2014/main" id="{C5761CED-7B94-44E1-83FB-46860A4242B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>
            <a:extLst>
              <a:ext uri="{FF2B5EF4-FFF2-40B4-BE49-F238E27FC236}">
                <a16:creationId xmlns:a16="http://schemas.microsoft.com/office/drawing/2014/main" id="{039E2518-DE6F-4AEC-A480-E2C70F81FE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31749" name="Footer Placeholder 1">
            <a:extLst>
              <a:ext uri="{FF2B5EF4-FFF2-40B4-BE49-F238E27FC236}">
                <a16:creationId xmlns:a16="http://schemas.microsoft.com/office/drawing/2014/main" id="{E8950681-6BCF-4CC4-A8A4-AC72A2D0390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>
                <a:solidFill>
                  <a:srgbClr val="000000"/>
                </a:solidFill>
              </a:rPr>
              <a:t>02-2-D110-EP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>
            <a:extLst>
              <a:ext uri="{FF2B5EF4-FFF2-40B4-BE49-F238E27FC236}">
                <a16:creationId xmlns:a16="http://schemas.microsoft.com/office/drawing/2014/main" id="{2E68990D-B7AF-4B93-8479-0BD93B361E6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1B42BCE-1F0A-49F4-8365-318283CE223E}" type="slidenum">
              <a:rPr lang="en-US" altLang="en-US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12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2771" name="Rectangle 2">
            <a:extLst>
              <a:ext uri="{FF2B5EF4-FFF2-40B4-BE49-F238E27FC236}">
                <a16:creationId xmlns:a16="http://schemas.microsoft.com/office/drawing/2014/main" id="{66E28FC9-DF3F-46AF-B5B7-8851F9304CF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>
            <a:extLst>
              <a:ext uri="{FF2B5EF4-FFF2-40B4-BE49-F238E27FC236}">
                <a16:creationId xmlns:a16="http://schemas.microsoft.com/office/drawing/2014/main" id="{C504925F-5724-4A9E-9315-E2A82ECB593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32773" name="Footer Placeholder 1">
            <a:extLst>
              <a:ext uri="{FF2B5EF4-FFF2-40B4-BE49-F238E27FC236}">
                <a16:creationId xmlns:a16="http://schemas.microsoft.com/office/drawing/2014/main" id="{062965B6-323E-462C-8863-DF4382FAA30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>
                <a:solidFill>
                  <a:srgbClr val="000000"/>
                </a:solidFill>
              </a:rPr>
              <a:t>02-2-D110-EP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>
            <a:extLst>
              <a:ext uri="{FF2B5EF4-FFF2-40B4-BE49-F238E27FC236}">
                <a16:creationId xmlns:a16="http://schemas.microsoft.com/office/drawing/2014/main" id="{82B38832-11FF-45E7-BBC5-E1CA05E47B1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CC1AEAB-550D-4FC7-BD5A-D28945816713}" type="slidenum">
              <a:rPr lang="en-US" altLang="en-US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13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3795" name="Rectangle 2">
            <a:extLst>
              <a:ext uri="{FF2B5EF4-FFF2-40B4-BE49-F238E27FC236}">
                <a16:creationId xmlns:a16="http://schemas.microsoft.com/office/drawing/2014/main" id="{C3B3E9D9-C5E2-45E5-AEE4-BBBD5B86E5E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>
            <a:extLst>
              <a:ext uri="{FF2B5EF4-FFF2-40B4-BE49-F238E27FC236}">
                <a16:creationId xmlns:a16="http://schemas.microsoft.com/office/drawing/2014/main" id="{ED16D654-7985-47B3-BB12-795D146189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33797" name="Footer Placeholder 1">
            <a:extLst>
              <a:ext uri="{FF2B5EF4-FFF2-40B4-BE49-F238E27FC236}">
                <a16:creationId xmlns:a16="http://schemas.microsoft.com/office/drawing/2014/main" id="{9073D045-DAE2-4A12-A920-C1B07BE649F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>
                <a:solidFill>
                  <a:srgbClr val="000000"/>
                </a:solidFill>
              </a:rPr>
              <a:t>02-2-D110-EP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FEAD0FFF-B6D8-43F0-B547-AAD6C4E47C1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EED9DF8-0EB2-410C-91CD-F0284675082D}" type="slidenum">
              <a:rPr lang="en-US" altLang="en-US"/>
              <a:pPr eaLnBrk="1" hangingPunct="1">
                <a:spcBef>
                  <a:spcPct val="0"/>
                </a:spcBef>
              </a:pPr>
              <a:t>2</a:t>
            </a:fld>
            <a:endParaRPr lang="en-US" altLang="en-US"/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1173A09F-15EB-45C4-8975-2E726449FC9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0AC3E440-C666-43CC-850C-1DBEA6AF1E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22533" name="Footer Placeholder 1">
            <a:extLst>
              <a:ext uri="{FF2B5EF4-FFF2-40B4-BE49-F238E27FC236}">
                <a16:creationId xmlns:a16="http://schemas.microsoft.com/office/drawing/2014/main" id="{2458BF54-1A36-4E77-9ACE-D765BB03590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/>
              <a:t>02-2-D110-EP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>
            <a:extLst>
              <a:ext uri="{FF2B5EF4-FFF2-40B4-BE49-F238E27FC236}">
                <a16:creationId xmlns:a16="http://schemas.microsoft.com/office/drawing/2014/main" id="{C17B24AD-EE41-4848-A662-1943DF87A12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947B960-2CBD-4A5E-ACD5-49E6629E6CD0}" type="slidenum">
              <a:rPr lang="en-US" altLang="en-US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3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3555" name="Rectangle 2">
            <a:extLst>
              <a:ext uri="{FF2B5EF4-FFF2-40B4-BE49-F238E27FC236}">
                <a16:creationId xmlns:a16="http://schemas.microsoft.com/office/drawing/2014/main" id="{ADDBCB9D-FFCE-40DB-8DFE-B946DA36C5C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>
            <a:extLst>
              <a:ext uri="{FF2B5EF4-FFF2-40B4-BE49-F238E27FC236}">
                <a16:creationId xmlns:a16="http://schemas.microsoft.com/office/drawing/2014/main" id="{612AB1EA-4E1E-4E04-9C61-5740155C144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23557" name="Footer Placeholder 1">
            <a:extLst>
              <a:ext uri="{FF2B5EF4-FFF2-40B4-BE49-F238E27FC236}">
                <a16:creationId xmlns:a16="http://schemas.microsoft.com/office/drawing/2014/main" id="{CD157BFB-1183-49F4-8657-12FEA12328B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>
                <a:solidFill>
                  <a:srgbClr val="000000"/>
                </a:solidFill>
              </a:rPr>
              <a:t>02-2-D110-EP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id="{A590F0B8-96AF-4B11-A54F-077F346C46A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B5AC0FF-5171-4CDB-816C-5CAD9612303F}" type="slidenum">
              <a:rPr lang="en-US" altLang="en-US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3475F477-32E9-412E-81E2-1EF5640E9C3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F7A522CD-2DB1-469A-83E4-6D7A91193BD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24581" name="Footer Placeholder 1">
            <a:extLst>
              <a:ext uri="{FF2B5EF4-FFF2-40B4-BE49-F238E27FC236}">
                <a16:creationId xmlns:a16="http://schemas.microsoft.com/office/drawing/2014/main" id="{4819E294-0D7F-4131-B09D-58285F98E53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>
                <a:solidFill>
                  <a:srgbClr val="000000"/>
                </a:solidFill>
              </a:rPr>
              <a:t>02-2-D110-EP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>
            <a:extLst>
              <a:ext uri="{FF2B5EF4-FFF2-40B4-BE49-F238E27FC236}">
                <a16:creationId xmlns:a16="http://schemas.microsoft.com/office/drawing/2014/main" id="{700F89B1-23F6-4E19-9154-2E5ADDA4CAC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51F372D-30BD-4F28-AA06-D24B84200F23}" type="slidenum">
              <a:rPr lang="en-US" altLang="en-US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5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5603" name="Rectangle 2">
            <a:extLst>
              <a:ext uri="{FF2B5EF4-FFF2-40B4-BE49-F238E27FC236}">
                <a16:creationId xmlns:a16="http://schemas.microsoft.com/office/drawing/2014/main" id="{AD708B09-F17F-4740-AB46-568199C8296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56DFCD37-E576-4A63-8D83-01D4DA10F2F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25605" name="Footer Placeholder 1">
            <a:extLst>
              <a:ext uri="{FF2B5EF4-FFF2-40B4-BE49-F238E27FC236}">
                <a16:creationId xmlns:a16="http://schemas.microsoft.com/office/drawing/2014/main" id="{FB30877C-AB2F-45DE-9630-3C18235681D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>
                <a:solidFill>
                  <a:srgbClr val="000000"/>
                </a:solidFill>
              </a:rPr>
              <a:t>02-2-D110-EP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0CA6C914-5AE7-4789-93A8-C98F5E270A3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B481BD1-4C86-4374-895D-2A9660CF3A99}" type="slidenum">
              <a:rPr lang="en-US" altLang="en-US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6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025DD78E-8D13-44C1-A922-780A766FFE0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>
            <a:extLst>
              <a:ext uri="{FF2B5EF4-FFF2-40B4-BE49-F238E27FC236}">
                <a16:creationId xmlns:a16="http://schemas.microsoft.com/office/drawing/2014/main" id="{D6CDC0DE-CA56-4A0F-A5E8-E41424A362F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26629" name="Footer Placeholder 1">
            <a:extLst>
              <a:ext uri="{FF2B5EF4-FFF2-40B4-BE49-F238E27FC236}">
                <a16:creationId xmlns:a16="http://schemas.microsoft.com/office/drawing/2014/main" id="{33DBB2ED-76A3-4F5B-92CB-10C94A3E7E4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>
                <a:solidFill>
                  <a:srgbClr val="000000"/>
                </a:solidFill>
              </a:rPr>
              <a:t>02-2-D110-EP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>
            <a:extLst>
              <a:ext uri="{FF2B5EF4-FFF2-40B4-BE49-F238E27FC236}">
                <a16:creationId xmlns:a16="http://schemas.microsoft.com/office/drawing/2014/main" id="{D69993D0-1D85-42E0-995D-681CE1B4474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23799D1-7D01-4CA2-A52B-199AF0001206}" type="slidenum">
              <a:rPr lang="en-US" altLang="en-US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7651" name="Rectangle 2">
            <a:extLst>
              <a:ext uri="{FF2B5EF4-FFF2-40B4-BE49-F238E27FC236}">
                <a16:creationId xmlns:a16="http://schemas.microsoft.com/office/drawing/2014/main" id="{9B3215C0-D74A-4C6A-9B65-A5DE3EABCA9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>
            <a:extLst>
              <a:ext uri="{FF2B5EF4-FFF2-40B4-BE49-F238E27FC236}">
                <a16:creationId xmlns:a16="http://schemas.microsoft.com/office/drawing/2014/main" id="{31328DD4-1B21-4DF9-943A-26B3E622552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27653" name="Footer Placeholder 1">
            <a:extLst>
              <a:ext uri="{FF2B5EF4-FFF2-40B4-BE49-F238E27FC236}">
                <a16:creationId xmlns:a16="http://schemas.microsoft.com/office/drawing/2014/main" id="{D0B3BC6D-8070-4C03-B928-CF08AF867C3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>
                <a:solidFill>
                  <a:srgbClr val="000000"/>
                </a:solidFill>
              </a:rPr>
              <a:t>02-2-D110-EP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4FDA6A7A-6160-415F-B62D-4EB8D9EEADF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2EEAF81-62CF-4ED4-80B1-6D45233C5CAB}" type="slidenum">
              <a:rPr lang="en-US" altLang="en-US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8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B24B8CD3-34AD-4381-9FBC-9E3432462C3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137FCBAB-7500-4FDE-B887-47B1EA68C77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28677" name="Footer Placeholder 1">
            <a:extLst>
              <a:ext uri="{FF2B5EF4-FFF2-40B4-BE49-F238E27FC236}">
                <a16:creationId xmlns:a16="http://schemas.microsoft.com/office/drawing/2014/main" id="{46BA4724-802A-4E82-AA81-03C83508307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>
                <a:solidFill>
                  <a:srgbClr val="000000"/>
                </a:solidFill>
              </a:rPr>
              <a:t>02-2-D110-EP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>
            <a:extLst>
              <a:ext uri="{FF2B5EF4-FFF2-40B4-BE49-F238E27FC236}">
                <a16:creationId xmlns:a16="http://schemas.microsoft.com/office/drawing/2014/main" id="{542F366A-BED2-42EE-A393-EA7BE66654C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490123C-66D7-495F-ACF9-FD4AAC71BE23}" type="slidenum">
              <a:rPr lang="en-US" altLang="en-US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9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9699" name="Rectangle 2">
            <a:extLst>
              <a:ext uri="{FF2B5EF4-FFF2-40B4-BE49-F238E27FC236}">
                <a16:creationId xmlns:a16="http://schemas.microsoft.com/office/drawing/2014/main" id="{805E6B1A-6102-4874-A582-2796622B337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>
            <a:extLst>
              <a:ext uri="{FF2B5EF4-FFF2-40B4-BE49-F238E27FC236}">
                <a16:creationId xmlns:a16="http://schemas.microsoft.com/office/drawing/2014/main" id="{7A67D32E-FB60-4306-BDA9-325BD23382A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29701" name="Footer Placeholder 1">
            <a:extLst>
              <a:ext uri="{FF2B5EF4-FFF2-40B4-BE49-F238E27FC236}">
                <a16:creationId xmlns:a16="http://schemas.microsoft.com/office/drawing/2014/main" id="{1562102A-624E-4FDD-818D-523F04BD216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>
                <a:solidFill>
                  <a:srgbClr val="000000"/>
                </a:solidFill>
              </a:rPr>
              <a:t>02-2-D110-EP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bar">
            <a:extLst>
              <a:ext uri="{FF2B5EF4-FFF2-40B4-BE49-F238E27FC236}">
                <a16:creationId xmlns:a16="http://schemas.microsoft.com/office/drawing/2014/main" id="{D8123256-797F-4CE4-98C2-168D4DEC849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6486525"/>
            <a:ext cx="916305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4CAEF5B-46AD-485E-B651-D3BBB8DD1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05A2E-F732-4B7F-A116-86F60D7BB10D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155896D-83DD-46EB-8E72-AE76FB4DD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4AE4823-06D9-4D6B-872C-D6AF400B9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5AA99C-DF31-41E1-A6B7-D57748FD54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8047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3792B2-C3C2-4170-8AA8-74E657D294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9DE23-0F30-476F-9096-37480A2AD4D8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CECB65-7F64-4386-97A3-619F92DFD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09CD25-AA35-4473-A5DD-0F635DA5C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F158F2-5480-4568-A509-1F27D40929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9573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0BB8FF-0249-45C8-97EE-D6BBAD8145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5DBF9-5B8A-4B4D-975C-EE04542FFC28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08847D-130D-4774-B323-63BC3C0542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155696-6621-42D0-8978-519D7D1DC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8F5357-13D9-4C26-A543-B1B21C6724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830592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bar">
            <a:extLst>
              <a:ext uri="{FF2B5EF4-FFF2-40B4-BE49-F238E27FC236}">
                <a16:creationId xmlns:a16="http://schemas.microsoft.com/office/drawing/2014/main" id="{E238137F-C901-4A4C-859D-1E7D0C5A096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6486525"/>
            <a:ext cx="916305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0E9A351-705E-473D-8F41-24CF3A89D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D85DAA-7C99-4AE7-8551-9B62DE24E43F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31DC68F-D77B-4B5B-A030-BE9882E6F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37AD0F6-B9AA-4880-A330-C27F7BDB4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99F414-71C1-43C1-8121-08D47DA134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44902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BD39B8-6AD7-4DBE-A717-E2802AC12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24898-309E-46CD-A4CF-ED4C57C28D07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DC8F04-44AF-43FE-985E-D05FC37EE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BB7FFF-C325-4621-9D4B-5F65C7E9A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E2F33B-8440-4EC4-B880-775237057B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7803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3F354C-3E73-4B21-BFA5-69862D916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1EDB0-1D31-4CF1-BF02-1E108C6B9193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4D2C0F-897A-47EB-B61B-06E42E33C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692C22-8079-4E23-BF73-A4A5C40DF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78FDB5-257E-4677-A7F2-CE8D5D68EE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21463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232586E-1A73-46F4-A567-CDC4F6ACF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BD9CA-6425-45A7-B462-F9A9362C2A01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9C66B28-BA38-4D42-A9DA-3687A0ACA3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258D8C0-BBDD-4FC7-B040-615D4E709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C5AF2D-75AF-421D-91DE-CF0D90F2905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92446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BACE64F6-5BB4-459D-9C75-72102CA5B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1E54A-D0BA-4660-A539-3C58D2E7E527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5242908-BD8F-4338-B472-AD6014B81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BABB6E1-A8E3-4D8E-BF77-9F3126C2B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184D18-77AA-42CD-A5D8-1DA3B5FB1FB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50111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98311A16-BF3D-4799-AD0E-622F71A76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6E5AA-48AC-4B07-925F-4435986DC9F6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E49C61B-7CC0-4A94-AE92-0DC484898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97C0AAA-3928-4FEB-B90D-9CE39F665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C4671F-4759-4457-9ABB-B598150915D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11620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FE86916-A194-4759-A52D-E54F29257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CC034-757E-4F28-9952-F46AA7DDC2DD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6449A35-C764-483E-9788-CD86D2717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0DD1A75-55C6-4122-8DB9-BD059094D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511188-DF52-4E2E-BFFF-5740C5A3C5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46680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0AF8E57-A511-4122-BB7B-C3B24CE35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B12D8-EBD4-4FF7-A712-CBB0CFB3F1BF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5DCCB44-5782-40DC-B050-5814FB144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3E5C7B8-F087-490C-BFC5-34D164E0B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E11BD1-5EC3-4B8D-81F2-CAB99350F9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7214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C65AC1-EC95-4FBC-96B1-878F6CCA1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F06D8-B89F-44A2-874F-C59AB6F2C10C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ADE72E-6B52-4781-B063-E038480C1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C78778-F9AB-4AA4-ACBC-D491BB429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DC07DB-1CA4-42A2-987B-718AA94CD9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86275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C329AC7-CB10-440B-B028-56F9D40ED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6CA80-F6C1-4B41-AB55-11B2839A8BF3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8BB94DF-AD1A-4289-B001-F9D1E1D9CD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1A3648C-0E1C-4F77-90E2-44C09D98B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99339-0588-4423-8935-97DEB5EB13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42617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2D1A3B-9F84-4E80-AE3E-703DA6FB4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DEB26-0EDB-4400-B521-7907A3FB4627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6CB5FA-35DA-4A99-A0F9-5D670BC39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FE0A55-F4D0-4CC0-9135-0F8542D23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F9A0A0-BB59-48A8-9DF5-01C366AFBB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8491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572C9E-C9D1-4185-B4E2-D1CD99CEE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01690A-AAB7-4FB3-8C15-089261E95F0C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EF01D4-C4A1-478A-9811-C5957A855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6F91F8-130B-4B79-AD59-7545EBB89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0410D0-4E63-4298-963C-0B402A824B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0785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bar">
            <a:extLst>
              <a:ext uri="{FF2B5EF4-FFF2-40B4-BE49-F238E27FC236}">
                <a16:creationId xmlns:a16="http://schemas.microsoft.com/office/drawing/2014/main" id="{98AE17E4-0412-4E8E-BADA-37EDFBEEB94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6486525"/>
            <a:ext cx="916305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EFEBA7B-F196-428C-9409-9D3A9752D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0CB84-2272-4CB5-AB0B-B49008491B81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2288470-59BB-483D-AF62-6A9ADAB40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20CB513-C38B-465F-AC96-46F716CEA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7C93EA-E2AF-49C9-B473-CC7DA82507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85817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A95B23-2CB7-4479-95E0-DA234E196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B93769-BEFE-4A76-B437-10CE1838E4CE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2EC71A-F787-49F3-AB75-A2BD59D8F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1B9718-EFF6-4E8C-8787-A16633295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2EB794-B875-4620-93E2-B05A5751E6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25084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F4395C-7649-49CF-9026-3A3690377D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30711-90C2-4EDC-9EA7-8AB2C4477A4C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631F5E-D17A-4439-996D-05772851D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9986E4-7DC0-455F-92D0-465C3DF04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58C9A4-378E-41F7-AC9B-E421361BCB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90832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5B8D00B-8EB1-4219-BE45-24D6AD1B0C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7848E-F260-4D71-8F65-B5670B949479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5DC2A07-1E75-4B12-8B8E-6F2157A21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5240605-AAA6-472E-BBCF-1CC16A5D7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51C85C-503C-45AB-8F2D-C19C5C43246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85249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CC8C607-A259-49E4-BE24-57CEA2969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5E897-1284-402A-9A68-650D025472FC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AA308E4-A9A2-479D-914B-BEDD5726D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B5910B3-88FB-4316-A258-D95B70E58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399D17-89FC-4109-BE84-E9533D35B8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54104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09F6F6C2-E815-484C-AD69-99EC84073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3BC04-7356-4952-BF0F-CC7209389CCD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0A2F7F4-AC82-4186-BE8C-CAB9D80ED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CFAF263-DB9B-49DE-8E08-D2EEF99B8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C90BEA-6405-4D06-9DC2-6CBD9CE218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64142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4D72C9A-983F-41BC-A3E1-53386E7AD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3FF0D-69FB-436B-9CDE-54E8B00CCECA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4B8AED7-6F34-4700-AFB0-3000CB701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665A811-B7DC-4D8A-9FD0-0335EE3D4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485348-C772-44DC-A8B3-92F171E7E8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0057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CE5525-7875-4A5C-8517-ADF6C39C3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87F54-6E38-48B2-93BB-43FF13029D94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ACDCB5-9122-4441-8D6A-2C004CE98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71D3C3-9544-4559-BC75-B2DFB881F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093219-1867-4FBC-B946-A3112E08F8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528858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B428D9E-1CB0-4300-8317-3E59E9622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EBD06-4528-4B32-B2C7-19DCF9B60DA0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827352A-9D68-4890-BE55-AC499CF97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905085A-2608-4B47-A396-75F37A661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E027BE-8041-4190-A726-5C8295B8A2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83331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C886875-39B7-4A2D-AB2D-448030F8F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07CA5-C857-4DF6-BB62-309A12C3CAB8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80B9D8C-ADD7-4225-AA73-CF3B7371F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8E39642-AF76-4C8E-8FD9-036A3FD48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7907C3-4803-4686-9F22-ACB587BAA9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58033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AAA379-74CD-49CA-8CA6-3F49197A47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D2285-3118-4273-B3ED-654EBF21E45B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C64A86-5241-451C-9F8F-CC357583D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3726F1-0141-4285-BA67-B5DD76E046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1EDB7E-007A-4FA0-9805-E9EFDEBBBC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214709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02701A-F408-4879-AFA6-C2DFB28A8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12A26-285D-4C0C-A418-F8ABB76615C9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BA0671-7628-4EAA-93E5-2BA895BCD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41EDD6-1F59-4127-B66C-0CF2D5657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2A3D19-851D-45B3-B1E4-F706819F35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8655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0C41006-BED2-48FC-9E43-8A5F6D5C7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F34FCE-178C-418F-9BFC-DB06E93809BB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4B6C2C9-47A1-40A6-AA9F-102AE0CFA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792ADE8-0251-445F-87DB-0643F2BFA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9FD6E8-7B71-4772-A85C-1216EF1C81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2335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329D30A-FB8E-410B-9BB5-621B2B3E63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3D5E1-0CAB-4164-96BB-350F11C9A4A1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4AFC458-D5E2-4C8A-8FA1-30B8349447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636D993-F12B-4BF4-8EC8-DBB1B8620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90476F-8CFC-43E3-83C0-289E3BD334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2916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276DFA3-58A5-43F7-A11F-CB3500CE3D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1D856-8946-4194-A72D-D6EA333146B5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D0057CD-DCB6-46D3-9488-2824D717DE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E5BDDC2-EEF3-49E0-9151-FC5C9D8CC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FA43AC-EC23-4100-B2A1-51A58A02CA5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2508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335EEFB-BE62-4E21-AC2C-381E2B445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1F7777-13E4-43BF-AB6C-8F641C1B34F7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4765D40D-5158-4A9D-B407-6F662CD9B9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EA1BB8B-3136-42E2-A111-050A2E878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D27EB2-D2A6-4C7D-BEA2-A232D452A5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7206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8E64F3B-68FC-4BF1-B012-48CE4AF8A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622AB-B9E5-4663-AE14-00B67C658E4D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5D59316-11B1-4964-B362-38EBF5076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CFDC673-32A9-451D-9F09-4AA6966F7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90224E-7882-4899-A34A-24F6622DA7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5700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AC3DC2B-3F08-465A-BDC5-89A0299FC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B3B65-293E-40A8-B246-3FB31C3CAD5B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5687CF7-1C95-4A54-959F-A6207818E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977AD4F-16FF-498E-8E2D-09A9334E4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164824-9C5A-43FC-A115-4238C022AB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0205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46C0A69F-123D-45C1-BB9C-EBD5992D9F1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78BFD5C8-E301-4346-882B-09266905E18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A2DA2A-6B99-43C5-9D3A-601225B834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9770B62D-AA83-4405-8A99-E4C2DD57F63E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669705-664F-44AF-8D53-248C3FC3F6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8BDDFF-60E7-412A-BB99-17E624BFDB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942FF49A-41E0-4532-9192-008C80FB2CB8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031" name="Picture 11" descr="bar">
            <a:extLst>
              <a:ext uri="{FF2B5EF4-FFF2-40B4-BE49-F238E27FC236}">
                <a16:creationId xmlns:a16="http://schemas.microsoft.com/office/drawing/2014/main" id="{FFEC9C84-FF4E-4BE6-ADAC-B77FDCAFDBC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6486525"/>
            <a:ext cx="916305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10">
            <a:extLst>
              <a:ext uri="{FF2B5EF4-FFF2-40B4-BE49-F238E27FC236}">
                <a16:creationId xmlns:a16="http://schemas.microsoft.com/office/drawing/2014/main" id="{2B88B7B8-ED05-4D83-BEBE-0A6E3C65B09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00838" y="6554788"/>
            <a:ext cx="2209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200">
                <a:solidFill>
                  <a:schemeClr val="bg1"/>
                </a:solidFill>
              </a:rPr>
              <a:t>01-</a:t>
            </a:r>
            <a:fld id="{7D57BF46-CD56-452A-A1D4-C97074B0B6A7}" type="slidenum">
              <a:rPr lang="en-US" altLang="en-US" sz="1200">
                <a:solidFill>
                  <a:schemeClr val="bg1"/>
                </a:solidFill>
              </a:rPr>
              <a:pPr algn="r" eaLnBrk="1" hangingPunct="1"/>
              <a:t>‹#›</a:t>
            </a:fld>
            <a:r>
              <a:rPr lang="en-US" altLang="en-US" sz="1200">
                <a:solidFill>
                  <a:schemeClr val="bg1"/>
                </a:solidFill>
              </a:rPr>
              <a:t>-D110-EP</a:t>
            </a:r>
            <a:endParaRPr lang="en-US" altLang="en-US" sz="1200" b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5" r:id="rId1"/>
    <p:sldLayoutId id="2147484215" r:id="rId2"/>
    <p:sldLayoutId id="2147484216" r:id="rId3"/>
    <p:sldLayoutId id="2147484217" r:id="rId4"/>
    <p:sldLayoutId id="2147484218" r:id="rId5"/>
    <p:sldLayoutId id="2147484219" r:id="rId6"/>
    <p:sldLayoutId id="2147484220" r:id="rId7"/>
    <p:sldLayoutId id="2147484221" r:id="rId8"/>
    <p:sldLayoutId id="2147484222" r:id="rId9"/>
    <p:sldLayoutId id="2147484223" r:id="rId10"/>
    <p:sldLayoutId id="2147484224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13CE2656-AD70-4F2E-97D0-40F0C1F4F0F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C071D638-C3E0-4083-9545-A0C59B3BEA8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26CE8A-FD2A-49F5-AC25-CE90F38F9D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prstClr val="black">
                    <a:tint val="75000"/>
                  </a:prstClr>
                </a:solidFill>
                <a:latin typeface="Arial" charset="0"/>
              </a:defRPr>
            </a:lvl1pPr>
          </a:lstStyle>
          <a:p>
            <a:pPr>
              <a:defRPr/>
            </a:pPr>
            <a:fld id="{412C8A91-E28E-4DCB-A2E9-0ED95D53AF13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BA5810-CFA4-4AA4-A745-5C80356DA6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prstClr val="black">
                    <a:tint val="75000"/>
                  </a:prstClr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E980E-A6F5-4563-AE8E-F9ACD9039F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8F148C28-1EDF-48E6-88FA-8FF780E2971B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2055" name="Picture 11" descr="bar">
            <a:extLst>
              <a:ext uri="{FF2B5EF4-FFF2-40B4-BE49-F238E27FC236}">
                <a16:creationId xmlns:a16="http://schemas.microsoft.com/office/drawing/2014/main" id="{4831500D-8275-4646-8BAF-25411CBA0F7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6486525"/>
            <a:ext cx="916305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10">
            <a:extLst>
              <a:ext uri="{FF2B5EF4-FFF2-40B4-BE49-F238E27FC236}">
                <a16:creationId xmlns:a16="http://schemas.microsoft.com/office/drawing/2014/main" id="{ABE2F8AE-3F7A-41E1-908D-3902E0D23CD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00838" y="6554788"/>
            <a:ext cx="2209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200">
                <a:solidFill>
                  <a:srgbClr val="FFFFFF"/>
                </a:solidFill>
              </a:rPr>
              <a:t>01-</a:t>
            </a:r>
            <a:fld id="{66A0714E-7F93-4B9B-8B21-7526017DA9A8}" type="slidenum">
              <a:rPr lang="en-US" altLang="en-US" sz="1200">
                <a:solidFill>
                  <a:srgbClr val="FFFFFF"/>
                </a:solidFill>
              </a:rPr>
              <a:pPr algn="r" eaLnBrk="1" hangingPunct="1"/>
              <a:t>‹#›</a:t>
            </a:fld>
            <a:r>
              <a:rPr lang="en-US" altLang="en-US" sz="1200">
                <a:solidFill>
                  <a:srgbClr val="FFFFFF"/>
                </a:solidFill>
              </a:rPr>
              <a:t>-D110-EP</a:t>
            </a:r>
            <a:endParaRPr lang="en-US" altLang="en-US" sz="1200" b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6" r:id="rId1"/>
    <p:sldLayoutId id="2147484225" r:id="rId2"/>
    <p:sldLayoutId id="2147484226" r:id="rId3"/>
    <p:sldLayoutId id="2147484227" r:id="rId4"/>
    <p:sldLayoutId id="2147484228" r:id="rId5"/>
    <p:sldLayoutId id="2147484229" r:id="rId6"/>
    <p:sldLayoutId id="2147484230" r:id="rId7"/>
    <p:sldLayoutId id="2147484231" r:id="rId8"/>
    <p:sldLayoutId id="2147484232" r:id="rId9"/>
    <p:sldLayoutId id="2147484233" r:id="rId10"/>
    <p:sldLayoutId id="2147484234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>
            <a:extLst>
              <a:ext uri="{FF2B5EF4-FFF2-40B4-BE49-F238E27FC236}">
                <a16:creationId xmlns:a16="http://schemas.microsoft.com/office/drawing/2014/main" id="{7BA81985-ADDA-4D38-8805-AED31551F3F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2">
            <a:extLst>
              <a:ext uri="{FF2B5EF4-FFF2-40B4-BE49-F238E27FC236}">
                <a16:creationId xmlns:a16="http://schemas.microsoft.com/office/drawing/2014/main" id="{51FD90D2-C1CD-413C-92F6-2A402CEFC57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70B904-7D4E-4E3D-8B2C-BEF1B93FCC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prstClr val="black">
                    <a:tint val="75000"/>
                  </a:prstClr>
                </a:solidFill>
                <a:latin typeface="Arial" charset="0"/>
              </a:defRPr>
            </a:lvl1pPr>
          </a:lstStyle>
          <a:p>
            <a:pPr>
              <a:defRPr/>
            </a:pPr>
            <a:fld id="{CB74EE3B-4B85-4868-9B2B-8CF16610E9CF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C1C835-EC21-45D2-B19B-5738C85FC9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prstClr val="black">
                    <a:tint val="75000"/>
                  </a:prstClr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610461-75DE-4AD6-AD75-109FDDC789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3486A055-ACB5-4F03-A9B9-F971DCCEFACA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3079" name="Picture 11" descr="bar">
            <a:extLst>
              <a:ext uri="{FF2B5EF4-FFF2-40B4-BE49-F238E27FC236}">
                <a16:creationId xmlns:a16="http://schemas.microsoft.com/office/drawing/2014/main" id="{9C083C21-1317-42BA-A772-F9919FE913B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6486525"/>
            <a:ext cx="916305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10">
            <a:extLst>
              <a:ext uri="{FF2B5EF4-FFF2-40B4-BE49-F238E27FC236}">
                <a16:creationId xmlns:a16="http://schemas.microsoft.com/office/drawing/2014/main" id="{369A3E34-BC8F-49F2-B816-1DB479CB007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00838" y="6554788"/>
            <a:ext cx="2209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200">
                <a:solidFill>
                  <a:srgbClr val="FFFFFF"/>
                </a:solidFill>
              </a:rPr>
              <a:t>01-</a:t>
            </a:r>
            <a:fld id="{82B15978-83D1-48CC-AF2D-E159F2804164}" type="slidenum">
              <a:rPr lang="en-US" altLang="en-US" sz="1200">
                <a:solidFill>
                  <a:srgbClr val="FFFFFF"/>
                </a:solidFill>
              </a:rPr>
              <a:pPr algn="r" eaLnBrk="1" hangingPunct="1"/>
              <a:t>‹#›</a:t>
            </a:fld>
            <a:r>
              <a:rPr lang="en-US" altLang="en-US" sz="1200">
                <a:solidFill>
                  <a:srgbClr val="FFFFFF"/>
                </a:solidFill>
              </a:rPr>
              <a:t>-D110-EP</a:t>
            </a:r>
            <a:endParaRPr lang="en-US" altLang="en-US" sz="1200" b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7" r:id="rId1"/>
    <p:sldLayoutId id="2147484235" r:id="rId2"/>
    <p:sldLayoutId id="2147484236" r:id="rId3"/>
    <p:sldLayoutId id="2147484237" r:id="rId4"/>
    <p:sldLayoutId id="2147484238" r:id="rId5"/>
    <p:sldLayoutId id="2147484239" r:id="rId6"/>
    <p:sldLayoutId id="2147484240" r:id="rId7"/>
    <p:sldLayoutId id="2147484241" r:id="rId8"/>
    <p:sldLayoutId id="2147484242" r:id="rId9"/>
    <p:sldLayoutId id="2147484243" r:id="rId10"/>
    <p:sldLayoutId id="2147484244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emf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7">
            <a:extLst>
              <a:ext uri="{FF2B5EF4-FFF2-40B4-BE49-F238E27FC236}">
                <a16:creationId xmlns:a16="http://schemas.microsoft.com/office/drawing/2014/main" id="{4F1E4201-12D2-4472-AF25-D97345F983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763" y="2119313"/>
            <a:ext cx="2032929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40" tIns="45720" rIns="91440" bIns="45720" anchor="t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b="0">
                <a:latin typeface="Arial Black"/>
              </a:rPr>
              <a:t>Unit 8</a:t>
            </a:r>
          </a:p>
        </p:txBody>
      </p:sp>
      <p:sp>
        <p:nvSpPr>
          <p:cNvPr id="7171" name="Rectangle 11">
            <a:extLst>
              <a:ext uri="{FF2B5EF4-FFF2-40B4-BE49-F238E27FC236}">
                <a16:creationId xmlns:a16="http://schemas.microsoft.com/office/drawing/2014/main" id="{305FBC6F-2A16-40CC-B54B-748D7A19D5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563" y="222250"/>
            <a:ext cx="7988300" cy="19970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5F5F5F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85000"/>
              </a:lnSpc>
              <a:spcBef>
                <a:spcPct val="0"/>
              </a:spcBef>
              <a:buFontTx/>
              <a:buNone/>
            </a:pPr>
            <a:r>
              <a:rPr lang="en-US" altLang="en-US" sz="4800" b="0">
                <a:solidFill>
                  <a:srgbClr val="6699FF"/>
                </a:solidFill>
                <a:latin typeface="Arial Black" panose="020B0A04020102020204" pitchFamily="34" charset="0"/>
              </a:rPr>
              <a:t>Supplemental and Manual Resource Order Forms</a:t>
            </a:r>
          </a:p>
        </p:txBody>
      </p:sp>
      <p:pic>
        <p:nvPicPr>
          <p:cNvPr id="7172" name="Picture 9" descr="2-10">
            <a:extLst>
              <a:ext uri="{FF2B5EF4-FFF2-40B4-BE49-F238E27FC236}">
                <a16:creationId xmlns:a16="http://schemas.microsoft.com/office/drawing/2014/main" id="{44A3E09B-69C5-40A8-9B28-4B1CDF3672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8725" y="2503488"/>
            <a:ext cx="4922838" cy="364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4">
            <a:extLst>
              <a:ext uri="{FF2B5EF4-FFF2-40B4-BE49-F238E27FC236}">
                <a16:creationId xmlns:a16="http://schemas.microsoft.com/office/drawing/2014/main" id="{4CC98943-9147-4F73-AF85-B6B36B9D68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113" y="6491288"/>
            <a:ext cx="72580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tIns="45720" rIns="91440" bIns="45720" anchor="t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000" dirty="0">
                <a:solidFill>
                  <a:srgbClr val="FFCC00"/>
                </a:solidFill>
                <a:latin typeface="Arial"/>
                <a:cs typeface="Arial"/>
              </a:rPr>
              <a:t>D-110 Unit 8: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altLang="en-US" sz="2000" dirty="0">
                <a:solidFill>
                  <a:srgbClr val="FFFFFF"/>
                </a:solidFill>
                <a:latin typeface="Arial"/>
                <a:cs typeface="Arial"/>
              </a:rPr>
              <a:t>Supplement Forms</a:t>
            </a:r>
          </a:p>
        </p:txBody>
      </p:sp>
      <p:sp>
        <p:nvSpPr>
          <p:cNvPr id="16387" name="TextBox 1">
            <a:extLst>
              <a:ext uri="{FF2B5EF4-FFF2-40B4-BE49-F238E27FC236}">
                <a16:creationId xmlns:a16="http://schemas.microsoft.com/office/drawing/2014/main" id="{C0458D2A-E59F-4645-9737-EDD0ABE77B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32713" y="6542088"/>
            <a:ext cx="12811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rgbClr val="FFFFFF"/>
                </a:solidFill>
                <a:latin typeface="Arial"/>
                <a:cs typeface="Arial"/>
              </a:rPr>
              <a:t>08-9-D110-EP</a:t>
            </a:r>
            <a:endParaRPr lang="en-US" altLang="en-US" sz="12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pic>
        <p:nvPicPr>
          <p:cNvPr id="16388" name="Picture 5">
            <a:extLst>
              <a:ext uri="{FF2B5EF4-FFF2-40B4-BE49-F238E27FC236}">
                <a16:creationId xmlns:a16="http://schemas.microsoft.com/office/drawing/2014/main" id="{A0736FC2-6ABC-4AA4-BC30-BD18DC8738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9" t="15833" r="8777" b="21843"/>
          <a:stretch>
            <a:fillRect/>
          </a:stretch>
        </p:blipFill>
        <p:spPr bwMode="auto">
          <a:xfrm>
            <a:off x="433388" y="317500"/>
            <a:ext cx="8442325" cy="596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4">
            <a:extLst>
              <a:ext uri="{FF2B5EF4-FFF2-40B4-BE49-F238E27FC236}">
                <a16:creationId xmlns:a16="http://schemas.microsoft.com/office/drawing/2014/main" id="{270F7A0B-6B9F-441F-9622-3089E3F3BA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113" y="6491288"/>
            <a:ext cx="72580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tIns="45720" rIns="91440" bIns="45720" anchor="t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000" dirty="0">
                <a:solidFill>
                  <a:srgbClr val="FFCC00"/>
                </a:solidFill>
                <a:latin typeface="Arial"/>
                <a:cs typeface="Arial"/>
              </a:rPr>
              <a:t>D-110 Unit 8: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altLang="en-US" sz="2000" dirty="0">
                <a:solidFill>
                  <a:srgbClr val="FFFFFF"/>
                </a:solidFill>
                <a:latin typeface="Arial"/>
                <a:cs typeface="Arial"/>
              </a:rPr>
              <a:t>Supplement Forms</a:t>
            </a:r>
          </a:p>
        </p:txBody>
      </p:sp>
      <p:sp>
        <p:nvSpPr>
          <p:cNvPr id="17411" name="TextBox 1">
            <a:extLst>
              <a:ext uri="{FF2B5EF4-FFF2-40B4-BE49-F238E27FC236}">
                <a16:creationId xmlns:a16="http://schemas.microsoft.com/office/drawing/2014/main" id="{6B99C428-AFAC-4111-B711-A7FD3B1F70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51763" y="6542088"/>
            <a:ext cx="12620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rgbClr val="FFFFFF"/>
                </a:solidFill>
                <a:latin typeface="Arial"/>
                <a:cs typeface="Arial"/>
              </a:rPr>
              <a:t>08-10-D110-EP</a:t>
            </a:r>
            <a:endParaRPr lang="en-US" altLang="en-US" sz="12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pic>
        <p:nvPicPr>
          <p:cNvPr id="17412" name="Picture 5">
            <a:extLst>
              <a:ext uri="{FF2B5EF4-FFF2-40B4-BE49-F238E27FC236}">
                <a16:creationId xmlns:a16="http://schemas.microsoft.com/office/drawing/2014/main" id="{6CD4F2D8-5714-4B95-BD38-535F883623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98" t="15833" r="8456" b="21242"/>
          <a:stretch>
            <a:fillRect/>
          </a:stretch>
        </p:blipFill>
        <p:spPr bwMode="auto">
          <a:xfrm>
            <a:off x="347663" y="307975"/>
            <a:ext cx="8467725" cy="590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4">
            <a:extLst>
              <a:ext uri="{FF2B5EF4-FFF2-40B4-BE49-F238E27FC236}">
                <a16:creationId xmlns:a16="http://schemas.microsoft.com/office/drawing/2014/main" id="{93189165-6B55-4AC2-982E-3FC14A771D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113" y="6491288"/>
            <a:ext cx="72580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tIns="45720" rIns="91440" bIns="45720" anchor="t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000" dirty="0">
                <a:solidFill>
                  <a:srgbClr val="FFCC00"/>
                </a:solidFill>
                <a:latin typeface="Arial"/>
                <a:cs typeface="Arial"/>
              </a:rPr>
              <a:t>D-110 Unit 8: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altLang="en-US" sz="2000" dirty="0">
                <a:solidFill>
                  <a:srgbClr val="FFFFFF"/>
                </a:solidFill>
                <a:latin typeface="Arial"/>
                <a:cs typeface="Arial"/>
              </a:rPr>
              <a:t>Supplement Forms</a:t>
            </a:r>
          </a:p>
        </p:txBody>
      </p:sp>
      <p:sp>
        <p:nvSpPr>
          <p:cNvPr id="18435" name="TextBox 1">
            <a:extLst>
              <a:ext uri="{FF2B5EF4-FFF2-40B4-BE49-F238E27FC236}">
                <a16:creationId xmlns:a16="http://schemas.microsoft.com/office/drawing/2014/main" id="{6192FB95-2E76-4A5F-93A1-4D696153A5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2875" y="6542088"/>
            <a:ext cx="12509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rgbClr val="FFFFFF"/>
                </a:solidFill>
                <a:latin typeface="Arial"/>
                <a:cs typeface="Arial"/>
              </a:rPr>
              <a:t>08-11-D110-EP</a:t>
            </a:r>
            <a:endParaRPr lang="en-US" altLang="en-US" sz="12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pic>
        <p:nvPicPr>
          <p:cNvPr id="18436" name="Picture 5">
            <a:extLst>
              <a:ext uri="{FF2B5EF4-FFF2-40B4-BE49-F238E27FC236}">
                <a16:creationId xmlns:a16="http://schemas.microsoft.com/office/drawing/2014/main" id="{3DF3DEA2-E42C-4FE9-BD1D-8F392E6A37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38" t="16032" r="8777" b="20842"/>
          <a:stretch>
            <a:fillRect/>
          </a:stretch>
        </p:blipFill>
        <p:spPr bwMode="auto">
          <a:xfrm>
            <a:off x="347663" y="219075"/>
            <a:ext cx="8497887" cy="608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7">
            <a:extLst>
              <a:ext uri="{FF2B5EF4-FFF2-40B4-BE49-F238E27FC236}">
                <a16:creationId xmlns:a16="http://schemas.microsoft.com/office/drawing/2014/main" id="{B64C19BA-4C60-47BF-AFD1-16A2293A89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763" y="2593975"/>
            <a:ext cx="7462837" cy="241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SzPct val="80000"/>
            </a:pP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Identify forms that supplement the Resource Order form</a:t>
            </a:r>
          </a:p>
          <a:p>
            <a:pPr>
              <a:buSzPct val="80000"/>
            </a:pPr>
            <a:endParaRPr lang="en-US" altLang="en-US" sz="28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buSzPct val="80000"/>
            </a:pPr>
            <a:r>
              <a:rPr lang="en-US" altLang="en-US" sz="2800">
                <a:solidFill>
                  <a:srgbClr val="000000"/>
                </a:solidFill>
                <a:latin typeface="Arial" panose="020B0604020202020204" pitchFamily="34" charset="0"/>
              </a:rPr>
              <a:t>Complete a hardcopy of the Resource Order Form</a:t>
            </a:r>
          </a:p>
        </p:txBody>
      </p:sp>
      <p:sp>
        <p:nvSpPr>
          <p:cNvPr id="11267" name="Rectangle 11">
            <a:extLst>
              <a:ext uri="{FF2B5EF4-FFF2-40B4-BE49-F238E27FC236}">
                <a16:creationId xmlns:a16="http://schemas.microsoft.com/office/drawing/2014/main" id="{B74EAFF6-7D63-4556-B6D1-44A51DCF00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563" y="417513"/>
            <a:ext cx="7988300" cy="14208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5F5F5F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SzPct val="80000"/>
              <a:buBlip>
                <a:blip r:embed="rId4"/>
              </a:buBlip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96633"/>
              </a:buClr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6699FF"/>
              </a:buClr>
              <a:buFont typeface="Arial" charset="0"/>
              <a:buChar char="-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96633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5000"/>
              </a:lnSpc>
              <a:spcBef>
                <a:spcPct val="0"/>
              </a:spcBef>
              <a:buSzTx/>
              <a:buFontTx/>
              <a:buNone/>
              <a:defRPr/>
            </a:pPr>
            <a:r>
              <a:rPr lang="en-US" altLang="en-US" sz="4400" kern="0" dirty="0">
                <a:solidFill>
                  <a:srgbClr val="3D93F1"/>
                </a:solidFill>
                <a:latin typeface="Verdana" pitchFamily="34" charset="0"/>
              </a:rPr>
              <a:t>Objectives</a:t>
            </a:r>
            <a:endParaRPr lang="en-US" altLang="en-US" sz="4800" b="0" dirty="0">
              <a:solidFill>
                <a:srgbClr val="6699FF"/>
              </a:solidFill>
              <a:latin typeface="Arial Black" pitchFamily="34" charset="0"/>
            </a:endParaRPr>
          </a:p>
        </p:txBody>
      </p:sp>
      <p:sp>
        <p:nvSpPr>
          <p:cNvPr id="19460" name="Text Box 4">
            <a:extLst>
              <a:ext uri="{FF2B5EF4-FFF2-40B4-BE49-F238E27FC236}">
                <a16:creationId xmlns:a16="http://schemas.microsoft.com/office/drawing/2014/main" id="{7DCC55DA-B0D5-46D8-9451-5DE4BE9E2B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113" y="6499225"/>
            <a:ext cx="7059612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tIns="45720" rIns="91440" bIns="45720" anchor="t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000" dirty="0">
                <a:solidFill>
                  <a:srgbClr val="FFCC00"/>
                </a:solidFill>
                <a:latin typeface="Arial"/>
                <a:cs typeface="Arial"/>
              </a:rPr>
              <a:t>D-110 Unit 8: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altLang="en-US" sz="2000" dirty="0">
                <a:solidFill>
                  <a:srgbClr val="FFFFFF"/>
                </a:solidFill>
                <a:latin typeface="Arial"/>
                <a:cs typeface="Arial"/>
              </a:rPr>
              <a:t>Supplemental Forms</a:t>
            </a:r>
          </a:p>
        </p:txBody>
      </p:sp>
      <p:sp>
        <p:nvSpPr>
          <p:cNvPr id="19461" name="TextBox 1">
            <a:extLst>
              <a:ext uri="{FF2B5EF4-FFF2-40B4-BE49-F238E27FC236}">
                <a16:creationId xmlns:a16="http://schemas.microsoft.com/office/drawing/2014/main" id="{7F996AB2-87AB-4AAC-80DD-318C58E457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89850" y="6542088"/>
            <a:ext cx="13239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rgbClr val="FFFFFF"/>
                </a:solidFill>
                <a:latin typeface="Arial"/>
                <a:cs typeface="Arial"/>
              </a:rPr>
              <a:t>08-12-D110-EP</a:t>
            </a:r>
            <a:endParaRPr lang="en-US" altLang="en-US" sz="12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7">
            <a:extLst>
              <a:ext uri="{FF2B5EF4-FFF2-40B4-BE49-F238E27FC236}">
                <a16:creationId xmlns:a16="http://schemas.microsoft.com/office/drawing/2014/main" id="{749A22A6-1A2B-4BA3-BCAD-D9F1D14865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763" y="2593975"/>
            <a:ext cx="7462837" cy="241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457200" indent="-457200">
              <a:buSzPct val="80000"/>
              <a:defRPr/>
            </a:pPr>
            <a:r>
              <a:rPr lang="en-US" altLang="en-US" sz="2800" dirty="0">
                <a:latin typeface="Arial" charset="0"/>
              </a:rPr>
              <a:t>Identify forms that supplement the Resource Order form</a:t>
            </a:r>
          </a:p>
          <a:p>
            <a:pPr>
              <a:buSzPct val="80000"/>
              <a:buFont typeface="Arial" charset="0"/>
              <a:buNone/>
              <a:defRPr/>
            </a:pPr>
            <a:endParaRPr lang="en-US" altLang="en-US" sz="2800" dirty="0">
              <a:latin typeface="Arial" charset="0"/>
            </a:endParaRPr>
          </a:p>
          <a:p>
            <a:pPr marL="457200" indent="-457200">
              <a:buSzPct val="80000"/>
              <a:defRPr/>
            </a:pPr>
            <a:r>
              <a:rPr lang="en-US" altLang="en-US" sz="2800" dirty="0">
                <a:latin typeface="Arial" charset="0"/>
              </a:rPr>
              <a:t>Complete a hardcopy of the Resource Order Form</a:t>
            </a:r>
          </a:p>
        </p:txBody>
      </p:sp>
      <p:sp>
        <p:nvSpPr>
          <p:cNvPr id="11267" name="Rectangle 11">
            <a:extLst>
              <a:ext uri="{FF2B5EF4-FFF2-40B4-BE49-F238E27FC236}">
                <a16:creationId xmlns:a16="http://schemas.microsoft.com/office/drawing/2014/main" id="{9818BB1D-3A4F-452C-A0E2-7C6B0F9E81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563" y="417513"/>
            <a:ext cx="7988300" cy="14208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5F5F5F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SzPct val="80000"/>
              <a:buBlip>
                <a:blip r:embed="rId4"/>
              </a:buBlip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96633"/>
              </a:buClr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6699FF"/>
              </a:buClr>
              <a:buFont typeface="Arial" charset="0"/>
              <a:buChar char="-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96633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5000"/>
              </a:lnSpc>
              <a:spcBef>
                <a:spcPct val="0"/>
              </a:spcBef>
              <a:buSzTx/>
              <a:buFontTx/>
              <a:buNone/>
              <a:defRPr/>
            </a:pPr>
            <a:r>
              <a:rPr lang="en-US" altLang="en-US" sz="4400" kern="0" dirty="0">
                <a:solidFill>
                  <a:srgbClr val="3D93F1"/>
                </a:solidFill>
                <a:latin typeface="Verdana" pitchFamily="34" charset="0"/>
                <a:ea typeface="+mj-ea"/>
                <a:cs typeface="+mj-cs"/>
              </a:rPr>
              <a:t>Objectives</a:t>
            </a:r>
            <a:endParaRPr lang="en-US" altLang="en-US" sz="4800" b="0" dirty="0">
              <a:solidFill>
                <a:srgbClr val="6699FF"/>
              </a:solidFill>
              <a:latin typeface="Arial Black" pitchFamily="34" charset="0"/>
            </a:endParaRPr>
          </a:p>
        </p:txBody>
      </p:sp>
      <p:sp>
        <p:nvSpPr>
          <p:cNvPr id="8196" name="Text Box 4">
            <a:extLst>
              <a:ext uri="{FF2B5EF4-FFF2-40B4-BE49-F238E27FC236}">
                <a16:creationId xmlns:a16="http://schemas.microsoft.com/office/drawing/2014/main" id="{EBA0EB84-206A-41BE-AF95-774CA604D9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113" y="6499225"/>
            <a:ext cx="7059612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tIns="45720" rIns="91440" bIns="45720" anchor="t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000" dirty="0">
                <a:solidFill>
                  <a:srgbClr val="FFCC00"/>
                </a:solidFill>
                <a:latin typeface="Arial"/>
                <a:cs typeface="Arial"/>
              </a:rPr>
              <a:t>D-110 Unit 8:</a:t>
            </a:r>
            <a:r>
              <a:rPr lang="en-US" altLang="en-US" sz="2000" b="0" dirty="0">
                <a:latin typeface="Arial"/>
                <a:cs typeface="Arial"/>
              </a:rPr>
              <a:t> </a:t>
            </a:r>
            <a:r>
              <a:rPr lang="en-US" altLang="en-US" sz="2000" dirty="0">
                <a:solidFill>
                  <a:schemeClr val="bg1"/>
                </a:solidFill>
                <a:latin typeface="Arial"/>
                <a:cs typeface="Arial"/>
              </a:rPr>
              <a:t>Supplemental Forms</a:t>
            </a:r>
          </a:p>
        </p:txBody>
      </p:sp>
      <p:sp>
        <p:nvSpPr>
          <p:cNvPr id="8197" name="TextBox 1">
            <a:extLst>
              <a:ext uri="{FF2B5EF4-FFF2-40B4-BE49-F238E27FC236}">
                <a16:creationId xmlns:a16="http://schemas.microsoft.com/office/drawing/2014/main" id="{A7D648E5-2996-44CE-86FE-F3FDA6BEF5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5900" y="6542088"/>
            <a:ext cx="11779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chemeClr val="bg1"/>
                </a:solidFill>
                <a:latin typeface="Arial"/>
                <a:cs typeface="Arial"/>
              </a:rPr>
              <a:t>08-1-D110-EP</a:t>
            </a:r>
            <a:endParaRPr lang="en-US" altLang="en-US" sz="12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11">
            <a:extLst>
              <a:ext uri="{FF2B5EF4-FFF2-40B4-BE49-F238E27FC236}">
                <a16:creationId xmlns:a16="http://schemas.microsoft.com/office/drawing/2014/main" id="{3D540064-E5DB-4872-B31E-5F9A6578AD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563" y="417513"/>
            <a:ext cx="4473575" cy="157956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5F5F5F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SzPct val="80000"/>
              <a:buBlip>
                <a:blip r:embed="rId4"/>
              </a:buBlip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96633"/>
              </a:buClr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6699FF"/>
              </a:buClr>
              <a:buFont typeface="Arial" charset="0"/>
              <a:buChar char="-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96633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5000"/>
              </a:lnSpc>
              <a:spcBef>
                <a:spcPct val="0"/>
              </a:spcBef>
              <a:buSzTx/>
              <a:buFontTx/>
              <a:buNone/>
              <a:defRPr/>
            </a:pPr>
            <a:r>
              <a:rPr lang="en-US" altLang="en-US" sz="4000" kern="0" dirty="0">
                <a:solidFill>
                  <a:srgbClr val="3D93F1"/>
                </a:solidFill>
                <a:latin typeface="Verdana" pitchFamily="34" charset="0"/>
              </a:rPr>
              <a:t>Resource</a:t>
            </a:r>
          </a:p>
          <a:p>
            <a:pPr eaLnBrk="1" hangingPunct="1">
              <a:lnSpc>
                <a:spcPct val="85000"/>
              </a:lnSpc>
              <a:spcBef>
                <a:spcPct val="0"/>
              </a:spcBef>
              <a:buSzTx/>
              <a:buFontTx/>
              <a:buNone/>
              <a:defRPr/>
            </a:pPr>
            <a:r>
              <a:rPr lang="en-US" altLang="en-US" sz="4000" kern="0" dirty="0">
                <a:solidFill>
                  <a:srgbClr val="3D93F1"/>
                </a:solidFill>
                <a:latin typeface="Verdana" pitchFamily="34" charset="0"/>
              </a:rPr>
              <a:t>Extension </a:t>
            </a:r>
          </a:p>
          <a:p>
            <a:pPr eaLnBrk="1" hangingPunct="1">
              <a:lnSpc>
                <a:spcPct val="85000"/>
              </a:lnSpc>
              <a:spcBef>
                <a:spcPct val="0"/>
              </a:spcBef>
              <a:buSzTx/>
              <a:buFontTx/>
              <a:buNone/>
              <a:defRPr/>
            </a:pPr>
            <a:r>
              <a:rPr lang="en-US" altLang="en-US" sz="4000" kern="0" dirty="0">
                <a:solidFill>
                  <a:srgbClr val="3D93F1"/>
                </a:solidFill>
                <a:latin typeface="Verdana" pitchFamily="34" charset="0"/>
              </a:rPr>
              <a:t>Request</a:t>
            </a:r>
          </a:p>
        </p:txBody>
      </p:sp>
      <p:sp>
        <p:nvSpPr>
          <p:cNvPr id="9219" name="Text Box 4">
            <a:extLst>
              <a:ext uri="{FF2B5EF4-FFF2-40B4-BE49-F238E27FC236}">
                <a16:creationId xmlns:a16="http://schemas.microsoft.com/office/drawing/2014/main" id="{4A500A07-EA06-4F68-8A61-C9FA4B32EA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113" y="6491288"/>
            <a:ext cx="72580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tIns="45720" rIns="91440" bIns="45720" anchor="t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000" dirty="0">
                <a:solidFill>
                  <a:srgbClr val="FFCC00"/>
                </a:solidFill>
                <a:latin typeface="Arial"/>
                <a:cs typeface="Arial"/>
              </a:rPr>
              <a:t>D-110 Unit 8: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altLang="en-US" sz="2000" dirty="0">
                <a:solidFill>
                  <a:srgbClr val="FFFFFF"/>
                </a:solidFill>
                <a:latin typeface="Arial"/>
                <a:cs typeface="Arial"/>
              </a:rPr>
              <a:t>Supplemental Forms</a:t>
            </a:r>
          </a:p>
        </p:txBody>
      </p:sp>
      <p:sp>
        <p:nvSpPr>
          <p:cNvPr id="9220" name="TextBox 1">
            <a:extLst>
              <a:ext uri="{FF2B5EF4-FFF2-40B4-BE49-F238E27FC236}">
                <a16:creationId xmlns:a16="http://schemas.microsoft.com/office/drawing/2014/main" id="{6F7B2C3F-B651-409C-9D6D-765337CB5F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5900" y="6542088"/>
            <a:ext cx="11779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rgbClr val="FFFFFF"/>
                </a:solidFill>
                <a:latin typeface="Arial"/>
                <a:cs typeface="Arial"/>
              </a:rPr>
              <a:t>08-2-D110-EP</a:t>
            </a:r>
            <a:endParaRPr lang="en-US" altLang="en-US" sz="12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pic>
        <p:nvPicPr>
          <p:cNvPr id="9221" name="Picture 6">
            <a:extLst>
              <a:ext uri="{FF2B5EF4-FFF2-40B4-BE49-F238E27FC236}">
                <a16:creationId xmlns:a16="http://schemas.microsoft.com/office/drawing/2014/main" id="{5C7E1EBF-0A5A-428E-B657-C9E8A184C7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88" t="8817" r="21603" b="3807"/>
          <a:stretch>
            <a:fillRect/>
          </a:stretch>
        </p:blipFill>
        <p:spPr bwMode="auto">
          <a:xfrm>
            <a:off x="3508375" y="298450"/>
            <a:ext cx="478155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11">
            <a:extLst>
              <a:ext uri="{FF2B5EF4-FFF2-40B4-BE49-F238E27FC236}">
                <a16:creationId xmlns:a16="http://schemas.microsoft.com/office/drawing/2014/main" id="{6EDBA769-B953-4046-9042-3A9DAF8F9A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563" y="417513"/>
            <a:ext cx="8339137" cy="14208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5F5F5F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SzPct val="80000"/>
              <a:buBlip>
                <a:blip r:embed="rId4"/>
              </a:buBlip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96633"/>
              </a:buClr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6699FF"/>
              </a:buClr>
              <a:buFont typeface="Arial" charset="0"/>
              <a:buChar char="-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96633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5000"/>
              </a:lnSpc>
              <a:spcBef>
                <a:spcPct val="0"/>
              </a:spcBef>
              <a:buSzTx/>
              <a:buFontTx/>
              <a:buNone/>
              <a:defRPr/>
            </a:pPr>
            <a:r>
              <a:rPr lang="en-US" altLang="en-US" sz="4000" kern="0" dirty="0">
                <a:solidFill>
                  <a:srgbClr val="3D93F1"/>
                </a:solidFill>
                <a:latin typeface="Verdana" pitchFamily="34" charset="0"/>
              </a:rPr>
              <a:t>Aircraft Flight Request Form</a:t>
            </a:r>
            <a:endParaRPr lang="en-US" altLang="en-US" sz="4000" b="0" dirty="0">
              <a:solidFill>
                <a:srgbClr val="6699FF"/>
              </a:solidFill>
              <a:latin typeface="Arial Black" pitchFamily="34" charset="0"/>
            </a:endParaRPr>
          </a:p>
        </p:txBody>
      </p:sp>
      <p:sp>
        <p:nvSpPr>
          <p:cNvPr id="10243" name="Text Box 4">
            <a:extLst>
              <a:ext uri="{FF2B5EF4-FFF2-40B4-BE49-F238E27FC236}">
                <a16:creationId xmlns:a16="http://schemas.microsoft.com/office/drawing/2014/main" id="{53D4067E-6AEA-42AD-981A-0627EA1908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113" y="6491288"/>
            <a:ext cx="72580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tIns="45720" rIns="91440" bIns="45720" anchor="t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000" dirty="0">
                <a:solidFill>
                  <a:srgbClr val="FFCC00"/>
                </a:solidFill>
                <a:latin typeface="Arial"/>
                <a:cs typeface="Arial"/>
              </a:rPr>
              <a:t>D-110 Unit 8: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altLang="en-US" sz="2000" dirty="0">
                <a:solidFill>
                  <a:srgbClr val="FFFFFF"/>
                </a:solidFill>
                <a:latin typeface="Arial"/>
                <a:cs typeface="Arial"/>
              </a:rPr>
              <a:t>Supplemental Forms</a:t>
            </a:r>
          </a:p>
        </p:txBody>
      </p:sp>
      <p:sp>
        <p:nvSpPr>
          <p:cNvPr id="10244" name="TextBox 1">
            <a:extLst>
              <a:ext uri="{FF2B5EF4-FFF2-40B4-BE49-F238E27FC236}">
                <a16:creationId xmlns:a16="http://schemas.microsoft.com/office/drawing/2014/main" id="{AE2B047E-3BE8-437E-9740-A8773566E0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5900" y="6542088"/>
            <a:ext cx="11779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FFFFFF"/>
                </a:solidFill>
                <a:latin typeface="Arial" panose="020B0604020202020204" pitchFamily="34" charset="0"/>
              </a:rPr>
              <a:t>09-3-D110-EP</a:t>
            </a:r>
          </a:p>
        </p:txBody>
      </p:sp>
      <p:pic>
        <p:nvPicPr>
          <p:cNvPr id="10245" name="Picture 5">
            <a:extLst>
              <a:ext uri="{FF2B5EF4-FFF2-40B4-BE49-F238E27FC236}">
                <a16:creationId xmlns:a16="http://schemas.microsoft.com/office/drawing/2014/main" id="{87B6043E-7091-4340-A2E4-AAAD24B9E9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297907" y="207169"/>
            <a:ext cx="5008562" cy="737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>
            <a:extLst>
              <a:ext uri="{FF2B5EF4-FFF2-40B4-BE49-F238E27FC236}">
                <a16:creationId xmlns:a16="http://schemas.microsoft.com/office/drawing/2014/main" id="{D8D40594-B531-439A-A6A5-40881D8F60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8225" y="407988"/>
            <a:ext cx="5297488" cy="581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11">
            <a:extLst>
              <a:ext uri="{FF2B5EF4-FFF2-40B4-BE49-F238E27FC236}">
                <a16:creationId xmlns:a16="http://schemas.microsoft.com/office/drawing/2014/main" id="{24E3501C-472D-4AA8-A53C-272A5E72BD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113" y="895350"/>
            <a:ext cx="4989512" cy="14208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5F5F5F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SzPct val="80000"/>
              <a:buBlip>
                <a:blip r:embed="rId5"/>
              </a:buBlip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96633"/>
              </a:buClr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6699FF"/>
              </a:buClr>
              <a:buFont typeface="Arial" charset="0"/>
              <a:buChar char="-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96633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5000"/>
              </a:lnSpc>
              <a:spcBef>
                <a:spcPct val="0"/>
              </a:spcBef>
              <a:buSzTx/>
              <a:buFontTx/>
              <a:buNone/>
              <a:defRPr/>
            </a:pPr>
            <a:r>
              <a:rPr lang="en-US" altLang="en-US" sz="4000" kern="0" dirty="0">
                <a:solidFill>
                  <a:srgbClr val="3D93F1"/>
                </a:solidFill>
                <a:latin typeface="Verdana" pitchFamily="34" charset="0"/>
              </a:rPr>
              <a:t>Passenger</a:t>
            </a:r>
          </a:p>
          <a:p>
            <a:pPr eaLnBrk="1" hangingPunct="1">
              <a:lnSpc>
                <a:spcPct val="85000"/>
              </a:lnSpc>
              <a:spcBef>
                <a:spcPct val="0"/>
              </a:spcBef>
              <a:buSzTx/>
              <a:buFontTx/>
              <a:buNone/>
              <a:defRPr/>
            </a:pPr>
            <a:r>
              <a:rPr lang="en-US" altLang="en-US" sz="4000" kern="0" dirty="0">
                <a:solidFill>
                  <a:srgbClr val="3D93F1"/>
                </a:solidFill>
                <a:latin typeface="Verdana" pitchFamily="34" charset="0"/>
              </a:rPr>
              <a:t>and Cargo Manifest</a:t>
            </a:r>
            <a:endParaRPr lang="en-US" altLang="en-US" sz="4000" b="0" dirty="0">
              <a:solidFill>
                <a:srgbClr val="6699FF"/>
              </a:solidFill>
              <a:latin typeface="Arial Black" pitchFamily="34" charset="0"/>
            </a:endParaRPr>
          </a:p>
        </p:txBody>
      </p:sp>
      <p:sp>
        <p:nvSpPr>
          <p:cNvPr id="11268" name="Text Box 4">
            <a:extLst>
              <a:ext uri="{FF2B5EF4-FFF2-40B4-BE49-F238E27FC236}">
                <a16:creationId xmlns:a16="http://schemas.microsoft.com/office/drawing/2014/main" id="{F5C3C846-1CB7-425B-AF9F-6A97B3C268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113" y="6491288"/>
            <a:ext cx="72580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000">
                <a:solidFill>
                  <a:srgbClr val="FFCC00"/>
                </a:solidFill>
                <a:latin typeface="Arial" panose="020B0604020202020204" pitchFamily="34" charset="0"/>
              </a:rPr>
              <a:t>D-110 Unit 9:</a:t>
            </a:r>
            <a:r>
              <a:rPr lang="en-US" altLang="en-US" sz="2000" b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altLang="en-US" sz="2000">
                <a:solidFill>
                  <a:srgbClr val="FFFFFF"/>
                </a:solidFill>
                <a:latin typeface="Arial" panose="020B0604020202020204" pitchFamily="34" charset="0"/>
              </a:rPr>
              <a:t>Supplement Forms</a:t>
            </a:r>
          </a:p>
        </p:txBody>
      </p:sp>
      <p:sp>
        <p:nvSpPr>
          <p:cNvPr id="11269" name="TextBox 1">
            <a:extLst>
              <a:ext uri="{FF2B5EF4-FFF2-40B4-BE49-F238E27FC236}">
                <a16:creationId xmlns:a16="http://schemas.microsoft.com/office/drawing/2014/main" id="{DBD80C72-B6AC-402A-9758-309BBAB86D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5900" y="6542088"/>
            <a:ext cx="11779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FFFFFF"/>
                </a:solidFill>
                <a:latin typeface="Arial" panose="020B0604020202020204" pitchFamily="34" charset="0"/>
              </a:rPr>
              <a:t>09-4-D110-EP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>
            <a:extLst>
              <a:ext uri="{FF2B5EF4-FFF2-40B4-BE49-F238E27FC236}">
                <a16:creationId xmlns:a16="http://schemas.microsoft.com/office/drawing/2014/main" id="{6BEC8553-962C-466A-B5F3-4F243006D2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0" y="193675"/>
            <a:ext cx="4224338" cy="614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11">
            <a:extLst>
              <a:ext uri="{FF2B5EF4-FFF2-40B4-BE49-F238E27FC236}">
                <a16:creationId xmlns:a16="http://schemas.microsoft.com/office/drawing/2014/main" id="{82215C27-72A7-4031-97E5-15D0847043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113" y="417513"/>
            <a:ext cx="8620125" cy="14208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5F5F5F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SzPct val="80000"/>
              <a:buBlip>
                <a:blip r:embed="rId5"/>
              </a:buBlip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96633"/>
              </a:buClr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6699FF"/>
              </a:buClr>
              <a:buFont typeface="Arial" charset="0"/>
              <a:buChar char="-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96633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5000"/>
              </a:lnSpc>
              <a:spcBef>
                <a:spcPct val="0"/>
              </a:spcBef>
              <a:buSzTx/>
              <a:buFontTx/>
              <a:buNone/>
              <a:defRPr/>
            </a:pPr>
            <a:r>
              <a:rPr lang="en-US" altLang="en-US" sz="4000" kern="0" dirty="0">
                <a:solidFill>
                  <a:srgbClr val="3D93F1"/>
                </a:solidFill>
                <a:latin typeface="Verdana" pitchFamily="34" charset="0"/>
              </a:rPr>
              <a:t>Preparedness/</a:t>
            </a:r>
          </a:p>
          <a:p>
            <a:pPr eaLnBrk="1" hangingPunct="1">
              <a:lnSpc>
                <a:spcPct val="85000"/>
              </a:lnSpc>
              <a:spcBef>
                <a:spcPct val="0"/>
              </a:spcBef>
              <a:buSzTx/>
              <a:buFontTx/>
              <a:buNone/>
              <a:defRPr/>
            </a:pPr>
            <a:r>
              <a:rPr lang="en-US" altLang="en-US" sz="4000" kern="0" dirty="0">
                <a:solidFill>
                  <a:srgbClr val="3D93F1"/>
                </a:solidFill>
                <a:latin typeface="Verdana" pitchFamily="34" charset="0"/>
              </a:rPr>
              <a:t>Detail </a:t>
            </a:r>
          </a:p>
          <a:p>
            <a:pPr eaLnBrk="1" hangingPunct="1">
              <a:lnSpc>
                <a:spcPct val="85000"/>
              </a:lnSpc>
              <a:spcBef>
                <a:spcPct val="0"/>
              </a:spcBef>
              <a:buSzTx/>
              <a:buFontTx/>
              <a:buNone/>
              <a:defRPr/>
            </a:pPr>
            <a:r>
              <a:rPr lang="en-US" altLang="en-US" sz="4000" kern="0" dirty="0">
                <a:solidFill>
                  <a:srgbClr val="3D93F1"/>
                </a:solidFill>
                <a:latin typeface="Verdana" pitchFamily="34" charset="0"/>
              </a:rPr>
              <a:t>Request</a:t>
            </a:r>
            <a:endParaRPr lang="en-US" altLang="en-US" sz="4000" b="0" dirty="0">
              <a:solidFill>
                <a:srgbClr val="6699FF"/>
              </a:solidFill>
              <a:latin typeface="Arial Black" pitchFamily="34" charset="0"/>
            </a:endParaRPr>
          </a:p>
        </p:txBody>
      </p:sp>
      <p:sp>
        <p:nvSpPr>
          <p:cNvPr id="12292" name="Text Box 4">
            <a:extLst>
              <a:ext uri="{FF2B5EF4-FFF2-40B4-BE49-F238E27FC236}">
                <a16:creationId xmlns:a16="http://schemas.microsoft.com/office/drawing/2014/main" id="{BFF6BB00-BF02-499E-A354-AEC8E3134B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113" y="6491288"/>
            <a:ext cx="72580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tIns="45720" rIns="91440" bIns="45720" anchor="t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000" dirty="0">
                <a:solidFill>
                  <a:srgbClr val="FFCC00"/>
                </a:solidFill>
                <a:latin typeface="Arial"/>
                <a:cs typeface="Arial"/>
              </a:rPr>
              <a:t>D-110 Unit 8: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altLang="en-US" sz="2000" dirty="0">
                <a:solidFill>
                  <a:srgbClr val="FFFFFF"/>
                </a:solidFill>
                <a:latin typeface="Arial"/>
                <a:cs typeface="Arial"/>
              </a:rPr>
              <a:t>Supplement Forms</a:t>
            </a:r>
          </a:p>
        </p:txBody>
      </p:sp>
      <p:sp>
        <p:nvSpPr>
          <p:cNvPr id="12293" name="TextBox 1">
            <a:extLst>
              <a:ext uri="{FF2B5EF4-FFF2-40B4-BE49-F238E27FC236}">
                <a16:creationId xmlns:a16="http://schemas.microsoft.com/office/drawing/2014/main" id="{CA543BF8-A2E8-4204-913D-2493081999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5900" y="6542088"/>
            <a:ext cx="11779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rgbClr val="FFFFFF"/>
                </a:solidFill>
                <a:latin typeface="Arial"/>
                <a:cs typeface="Arial"/>
              </a:rPr>
              <a:t>08-5-D110-EP</a:t>
            </a:r>
            <a:endParaRPr lang="en-US" altLang="en-US" sz="12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11">
            <a:extLst>
              <a:ext uri="{FF2B5EF4-FFF2-40B4-BE49-F238E27FC236}">
                <a16:creationId xmlns:a16="http://schemas.microsoft.com/office/drawing/2014/main" id="{40FF54C3-5471-483A-9C19-9F5DB68BB6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113" y="417513"/>
            <a:ext cx="3919537" cy="21177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5F5F5F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SzPct val="80000"/>
              <a:buBlip>
                <a:blip r:embed="rId4"/>
              </a:buBlip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96633"/>
              </a:buClr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6699FF"/>
              </a:buClr>
              <a:buFont typeface="Arial" charset="0"/>
              <a:buChar char="-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96633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5000"/>
              </a:lnSpc>
              <a:spcBef>
                <a:spcPct val="0"/>
              </a:spcBef>
              <a:buSzTx/>
              <a:buFontTx/>
              <a:buNone/>
              <a:defRPr/>
            </a:pPr>
            <a:r>
              <a:rPr lang="en-US" altLang="en-US" sz="4000" kern="0" dirty="0">
                <a:solidFill>
                  <a:srgbClr val="3D93F1"/>
                </a:solidFill>
                <a:latin typeface="Verdana" pitchFamily="34" charset="0"/>
              </a:rPr>
              <a:t>Mobile Food</a:t>
            </a:r>
          </a:p>
          <a:p>
            <a:pPr eaLnBrk="1" hangingPunct="1">
              <a:lnSpc>
                <a:spcPct val="85000"/>
              </a:lnSpc>
              <a:spcBef>
                <a:spcPct val="0"/>
              </a:spcBef>
              <a:buSzTx/>
              <a:buFontTx/>
              <a:buNone/>
              <a:defRPr/>
            </a:pPr>
            <a:r>
              <a:rPr lang="en-US" altLang="en-US" sz="4000" kern="0" dirty="0">
                <a:solidFill>
                  <a:srgbClr val="3D93F1"/>
                </a:solidFill>
                <a:latin typeface="Verdana" pitchFamily="34" charset="0"/>
              </a:rPr>
              <a:t>&amp; Shower</a:t>
            </a:r>
          </a:p>
          <a:p>
            <a:pPr eaLnBrk="1" hangingPunct="1">
              <a:lnSpc>
                <a:spcPct val="85000"/>
              </a:lnSpc>
              <a:spcBef>
                <a:spcPct val="0"/>
              </a:spcBef>
              <a:buSzTx/>
              <a:buFontTx/>
              <a:buNone/>
              <a:defRPr/>
            </a:pPr>
            <a:r>
              <a:rPr lang="en-US" altLang="en-US" sz="4000" kern="0" dirty="0">
                <a:solidFill>
                  <a:srgbClr val="3D93F1"/>
                </a:solidFill>
                <a:latin typeface="Verdana" pitchFamily="34" charset="0"/>
              </a:rPr>
              <a:t>Request</a:t>
            </a:r>
          </a:p>
          <a:p>
            <a:pPr eaLnBrk="1" hangingPunct="1">
              <a:lnSpc>
                <a:spcPct val="85000"/>
              </a:lnSpc>
              <a:spcBef>
                <a:spcPct val="0"/>
              </a:spcBef>
              <a:buSzTx/>
              <a:buFontTx/>
              <a:buNone/>
              <a:defRPr/>
            </a:pPr>
            <a:r>
              <a:rPr lang="en-US" altLang="en-US" sz="4000" kern="0" dirty="0">
                <a:solidFill>
                  <a:srgbClr val="3D93F1"/>
                </a:solidFill>
                <a:latin typeface="Verdana" pitchFamily="34" charset="0"/>
              </a:rPr>
              <a:t>Form</a:t>
            </a:r>
            <a:endParaRPr lang="en-US" altLang="en-US" sz="4000" dirty="0">
              <a:solidFill>
                <a:srgbClr val="6699FF"/>
              </a:solidFill>
              <a:latin typeface="Arial Black" pitchFamily="34" charset="0"/>
            </a:endParaRPr>
          </a:p>
        </p:txBody>
      </p:sp>
      <p:sp>
        <p:nvSpPr>
          <p:cNvPr id="13315" name="Text Box 4">
            <a:extLst>
              <a:ext uri="{FF2B5EF4-FFF2-40B4-BE49-F238E27FC236}">
                <a16:creationId xmlns:a16="http://schemas.microsoft.com/office/drawing/2014/main" id="{A6277EA8-F42B-4FC5-8421-FF126A2795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113" y="6491288"/>
            <a:ext cx="72580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tIns="45720" rIns="91440" bIns="45720" anchor="t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000" dirty="0">
                <a:solidFill>
                  <a:srgbClr val="FFCC00"/>
                </a:solidFill>
                <a:latin typeface="Arial"/>
                <a:cs typeface="Arial"/>
              </a:rPr>
              <a:t>D-110 Unit 8: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altLang="en-US" sz="2000" dirty="0">
                <a:solidFill>
                  <a:srgbClr val="FFFFFF"/>
                </a:solidFill>
                <a:latin typeface="Arial"/>
                <a:cs typeface="Arial"/>
              </a:rPr>
              <a:t>Supplement Forms</a:t>
            </a:r>
          </a:p>
        </p:txBody>
      </p:sp>
      <p:sp>
        <p:nvSpPr>
          <p:cNvPr id="13316" name="TextBox 1">
            <a:extLst>
              <a:ext uri="{FF2B5EF4-FFF2-40B4-BE49-F238E27FC236}">
                <a16:creationId xmlns:a16="http://schemas.microsoft.com/office/drawing/2014/main" id="{B23F744E-6929-4377-8912-F5475601D9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5900" y="6542088"/>
            <a:ext cx="11779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rgbClr val="FFFFFF"/>
                </a:solidFill>
                <a:latin typeface="Arial"/>
                <a:cs typeface="Arial"/>
              </a:rPr>
              <a:t>08-6-D110-EP</a:t>
            </a:r>
            <a:endParaRPr lang="en-US" altLang="en-US" sz="12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pic>
        <p:nvPicPr>
          <p:cNvPr id="13317" name="Picture 6">
            <a:extLst>
              <a:ext uri="{FF2B5EF4-FFF2-40B4-BE49-F238E27FC236}">
                <a16:creationId xmlns:a16="http://schemas.microsoft.com/office/drawing/2014/main" id="{FDA62518-2298-4C7F-826A-F9449AAFE4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00" t="16499" r="24600" b="5499"/>
          <a:stretch>
            <a:fillRect/>
          </a:stretch>
        </p:blipFill>
        <p:spPr bwMode="auto">
          <a:xfrm>
            <a:off x="3894138" y="417513"/>
            <a:ext cx="4740275" cy="584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11">
            <a:extLst>
              <a:ext uri="{FF2B5EF4-FFF2-40B4-BE49-F238E27FC236}">
                <a16:creationId xmlns:a16="http://schemas.microsoft.com/office/drawing/2014/main" id="{25124906-1C77-470A-9BE8-A3BBBB9492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113" y="417513"/>
            <a:ext cx="8620125" cy="12128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5F5F5F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SzPct val="80000"/>
              <a:buBlip>
                <a:blip r:embed="rId4"/>
              </a:buBlip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96633"/>
              </a:buClr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6699FF"/>
              </a:buClr>
              <a:buFont typeface="Arial" charset="0"/>
              <a:buChar char="-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96633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5000"/>
              </a:lnSpc>
              <a:spcBef>
                <a:spcPct val="0"/>
              </a:spcBef>
              <a:buSzTx/>
              <a:buFontTx/>
              <a:buNone/>
              <a:defRPr/>
            </a:pPr>
            <a:r>
              <a:rPr lang="en-US" altLang="en-US" sz="4000" kern="0" dirty="0">
                <a:solidFill>
                  <a:srgbClr val="3D93F1"/>
                </a:solidFill>
                <a:latin typeface="Verdana" pitchFamily="34" charset="0"/>
              </a:rPr>
              <a:t>Manual Resource Order Form</a:t>
            </a:r>
            <a:endParaRPr lang="en-US" altLang="en-US" sz="4000" b="0" dirty="0">
              <a:solidFill>
                <a:srgbClr val="6699FF"/>
              </a:solidFill>
              <a:latin typeface="Arial Black" pitchFamily="34" charset="0"/>
            </a:endParaRPr>
          </a:p>
        </p:txBody>
      </p:sp>
      <p:sp>
        <p:nvSpPr>
          <p:cNvPr id="14339" name="Text Box 4">
            <a:extLst>
              <a:ext uri="{FF2B5EF4-FFF2-40B4-BE49-F238E27FC236}">
                <a16:creationId xmlns:a16="http://schemas.microsoft.com/office/drawing/2014/main" id="{7AEB8170-6DBC-4331-AE6F-32437E2E06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113" y="6491288"/>
            <a:ext cx="72580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tIns="45720" rIns="91440" bIns="45720" anchor="t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000" dirty="0">
                <a:solidFill>
                  <a:srgbClr val="FFCC00"/>
                </a:solidFill>
                <a:latin typeface="Arial"/>
                <a:cs typeface="Arial"/>
              </a:rPr>
              <a:t>D-110 Unit 8: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altLang="en-US" sz="2000" dirty="0">
                <a:solidFill>
                  <a:srgbClr val="FFFFFF"/>
                </a:solidFill>
                <a:latin typeface="Arial"/>
                <a:cs typeface="Arial"/>
              </a:rPr>
              <a:t>Supplement Forms</a:t>
            </a:r>
          </a:p>
        </p:txBody>
      </p:sp>
      <p:sp>
        <p:nvSpPr>
          <p:cNvPr id="14340" name="TextBox 1">
            <a:extLst>
              <a:ext uri="{FF2B5EF4-FFF2-40B4-BE49-F238E27FC236}">
                <a16:creationId xmlns:a16="http://schemas.microsoft.com/office/drawing/2014/main" id="{A598B20A-D6B9-4E7B-9F97-FC20A18481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5900" y="6542088"/>
            <a:ext cx="11779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rgbClr val="FFFFFF"/>
                </a:solidFill>
                <a:latin typeface="Arial"/>
                <a:cs typeface="Arial"/>
              </a:rPr>
              <a:t>08-7-D110-EP</a:t>
            </a:r>
            <a:endParaRPr lang="en-US" altLang="en-US" sz="12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pic>
        <p:nvPicPr>
          <p:cNvPr id="14341" name="Picture 6">
            <a:extLst>
              <a:ext uri="{FF2B5EF4-FFF2-40B4-BE49-F238E27FC236}">
                <a16:creationId xmlns:a16="http://schemas.microsoft.com/office/drawing/2014/main" id="{26111E49-6608-468C-B085-3549A2A227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2" t="8818" r="3967" b="5411"/>
          <a:stretch>
            <a:fillRect/>
          </a:stretch>
        </p:blipFill>
        <p:spPr bwMode="auto">
          <a:xfrm>
            <a:off x="1316038" y="1390650"/>
            <a:ext cx="6519862" cy="490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1">
            <a:extLst>
              <a:ext uri="{FF2B5EF4-FFF2-40B4-BE49-F238E27FC236}">
                <a16:creationId xmlns:a16="http://schemas.microsoft.com/office/drawing/2014/main" id="{CF9C8A25-89F7-47B7-8FA7-5A517C9BEC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113" y="417513"/>
            <a:ext cx="8620125" cy="12128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5F5F5F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85000"/>
              </a:lnSpc>
              <a:spcBef>
                <a:spcPct val="0"/>
              </a:spcBef>
              <a:buFontTx/>
              <a:buNone/>
            </a:pPr>
            <a:endParaRPr lang="en-US" altLang="en-US" sz="4000" b="0">
              <a:solidFill>
                <a:srgbClr val="6699FF"/>
              </a:solidFill>
              <a:latin typeface="Arial Black" panose="020B0A04020102020204" pitchFamily="34" charset="0"/>
            </a:endParaRPr>
          </a:p>
        </p:txBody>
      </p:sp>
      <p:sp>
        <p:nvSpPr>
          <p:cNvPr id="15363" name="Text Box 4">
            <a:extLst>
              <a:ext uri="{FF2B5EF4-FFF2-40B4-BE49-F238E27FC236}">
                <a16:creationId xmlns:a16="http://schemas.microsoft.com/office/drawing/2014/main" id="{3DC22E29-CEA5-4532-9D38-FB8F0F80FA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113" y="6491288"/>
            <a:ext cx="72580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tIns="45720" rIns="91440" bIns="45720" anchor="t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000" dirty="0">
                <a:solidFill>
                  <a:srgbClr val="FFCC00"/>
                </a:solidFill>
                <a:latin typeface="Arial"/>
                <a:cs typeface="Arial"/>
              </a:rPr>
              <a:t>D-110 Unit 8: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altLang="en-US" sz="2000" dirty="0">
                <a:solidFill>
                  <a:srgbClr val="FFFFFF"/>
                </a:solidFill>
                <a:latin typeface="Arial"/>
                <a:cs typeface="Arial"/>
              </a:rPr>
              <a:t>Supplement Forms</a:t>
            </a:r>
          </a:p>
        </p:txBody>
      </p:sp>
      <p:sp>
        <p:nvSpPr>
          <p:cNvPr id="15364" name="TextBox 1">
            <a:extLst>
              <a:ext uri="{FF2B5EF4-FFF2-40B4-BE49-F238E27FC236}">
                <a16:creationId xmlns:a16="http://schemas.microsoft.com/office/drawing/2014/main" id="{4040F689-8BB8-4202-BA86-CB4CA581D6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5900" y="6542088"/>
            <a:ext cx="11779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rgbClr val="FFFFFF"/>
                </a:solidFill>
                <a:latin typeface="Arial"/>
                <a:cs typeface="Arial"/>
              </a:rPr>
              <a:t>08-8-D110-EP</a:t>
            </a:r>
            <a:endParaRPr lang="en-US" altLang="en-US" sz="12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pic>
        <p:nvPicPr>
          <p:cNvPr id="15365" name="Picture 2">
            <a:extLst>
              <a:ext uri="{FF2B5EF4-FFF2-40B4-BE49-F238E27FC236}">
                <a16:creationId xmlns:a16="http://schemas.microsoft.com/office/drawing/2014/main" id="{D50315B8-5286-48EC-B4CE-CA5E7E9536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8"/>
          <a:stretch>
            <a:fillRect/>
          </a:stretch>
        </p:blipFill>
        <p:spPr bwMode="auto">
          <a:xfrm>
            <a:off x="338138" y="328613"/>
            <a:ext cx="8474075" cy="602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AA172FC57485840B23E50755FE1E7F8" ma:contentTypeVersion="8" ma:contentTypeDescription="Create a new document." ma:contentTypeScope="" ma:versionID="41911f0940921f56ec1df2d59bcc9c62">
  <xsd:schema xmlns:xsd="http://www.w3.org/2001/XMLSchema" xmlns:xs="http://www.w3.org/2001/XMLSchema" xmlns:p="http://schemas.microsoft.com/office/2006/metadata/properties" xmlns:ns2="00ac04ce-50ab-4ac6-b1c2-af95c1e8e5b8" xmlns:ns3="22468c1e-1b42-4c8e-b519-46b6b05803d5" targetNamespace="http://schemas.microsoft.com/office/2006/metadata/properties" ma:root="true" ma:fieldsID="eea5c912ed807e28d390210349814683" ns2:_="" ns3:_="">
    <xsd:import namespace="00ac04ce-50ab-4ac6-b1c2-af95c1e8e5b8"/>
    <xsd:import namespace="22468c1e-1b42-4c8e-b519-46b6b05803d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0ac04ce-50ab-4ac6-b1c2-af95c1e8e5b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468c1e-1b42-4c8e-b519-46b6b05803d5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B5E38C3-0BB0-4978-B139-0855EF5C7B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0ac04ce-50ab-4ac6-b1c2-af95c1e8e5b8"/>
    <ds:schemaRef ds:uri="22468c1e-1b42-4c8e-b519-46b6b05803d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346F717-61A8-4190-BAF5-BEDCD58667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4314</TotalTime>
  <Words>177</Words>
  <Application>Microsoft Office PowerPoint</Application>
  <PresentationFormat>On-screen Show (4:3)</PresentationFormat>
  <Paragraphs>74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Office Theme</vt:lpstr>
      <vt:lpstr>1_Office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Bureau of Land Management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Expanded Dispatch Organization</dc:title>
  <dc:creator>isather</dc:creator>
  <cp:lastModifiedBy>USDA Forest Service</cp:lastModifiedBy>
  <cp:revision>159</cp:revision>
  <dcterms:created xsi:type="dcterms:W3CDTF">2005-06-01T21:12:19Z</dcterms:created>
  <dcterms:modified xsi:type="dcterms:W3CDTF">2021-04-25T18:50:24Z</dcterms:modified>
</cp:coreProperties>
</file>